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144.png" ContentType="image/png"/>
  <Override PartName="/ppt/media/image137.jpeg" ContentType="image/jpeg"/>
  <Override PartName="/ppt/media/image136.jpeg" ContentType="image/jpeg"/>
  <Override PartName="/ppt/media/image134.jpeg" ContentType="image/jpeg"/>
  <Override PartName="/ppt/media/image128.jpeg" ContentType="image/jpeg"/>
  <Override PartName="/ppt/media/image125.jpeg" ContentType="image/jpeg"/>
  <Override PartName="/ppt/media/image123.png" ContentType="image/png"/>
  <Override PartName="/ppt/media/image122.jpeg" ContentType="image/jpeg"/>
  <Override PartName="/ppt/media/image118.png" ContentType="image/png"/>
  <Override PartName="/ppt/media/image130.jpeg" ContentType="image/jpeg"/>
  <Override PartName="/ppt/media/image115.png" ContentType="image/png"/>
  <Override PartName="/ppt/media/image114.png" ContentType="image/png"/>
  <Override PartName="/ppt/media/image112.png" ContentType="image/png"/>
  <Override PartName="/ppt/media/image107.jpeg" ContentType="image/jpeg"/>
  <Override PartName="/ppt/media/image101.png" ContentType="image/png"/>
  <Override PartName="/ppt/media/image100.jpeg" ContentType="image/jpeg"/>
  <Override PartName="/ppt/media/image99.jpeg" ContentType="image/jpeg"/>
  <Override PartName="/ppt/media/image116.png" ContentType="image/png"/>
  <Override PartName="/ppt/media/image98.png" ContentType="image/png"/>
  <Override PartName="/ppt/media/image141.png" ContentType="image/png"/>
  <Override PartName="/ppt/media/image96.jpeg" ContentType="image/jpeg"/>
  <Override PartName="/ppt/media/image113.png" ContentType="image/png"/>
  <Override PartName="/ppt/media/image95.png" ContentType="image/png"/>
  <Override PartName="/ppt/media/image94.jpeg" ContentType="image/jpe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0.png" ContentType="image/png"/>
  <Override PartName="/ppt/media/image121.jpeg" ContentType="image/jpeg"/>
  <Override PartName="/ppt/media/image89.jpeg" ContentType="image/jpeg"/>
  <Override PartName="/ppt/media/image102.png" ContentType="image/png"/>
  <Override PartName="/ppt/media/image84.png" ContentType="image/png"/>
  <Override PartName="/ppt/media/image81.png" ContentType="image/png"/>
  <Override PartName="/ppt/media/image35.jpeg" ContentType="image/jpeg"/>
  <Override PartName="/ppt/media/image34.jpeg" ContentType="image/jpeg"/>
  <Override PartName="/ppt/media/image124.jpeg" ContentType="image/jpeg"/>
  <Override PartName="/ppt/media/image32.jpeg" ContentType="image/jpeg"/>
  <Override PartName="/ppt/media/image97.jpeg" ContentType="image/jpeg"/>
  <Override PartName="/ppt/media/image38.jpeg" ContentType="image/jpeg"/>
  <Override PartName="/ppt/media/image31.jpeg" ContentType="image/jpeg"/>
  <Override PartName="/ppt/media/image131.jpeg" ContentType="image/jpeg"/>
  <Override PartName="/ppt/media/image16.png" ContentType="image/png"/>
  <Override PartName="/ppt/media/image86.jpeg" ContentType="image/jpeg"/>
  <Override PartName="/ppt/media/image27.jpeg" ContentType="image/jpeg"/>
  <Override PartName="/ppt/media/image117.png" ContentType="image/png"/>
  <Override PartName="/ppt/media/image25.jpeg" ContentType="image/jpeg"/>
  <Override PartName="/ppt/media/image3.jpeg" ContentType="image/jpeg"/>
  <Override PartName="/ppt/media/image83.jpeg" ContentType="image/jpeg"/>
  <Override PartName="/ppt/media/image24.jpeg" ContentType="image/jpeg"/>
  <Override PartName="/ppt/media/image2.jpeg" ContentType="image/jpeg"/>
  <Override PartName="/ppt/media/image82.jpeg" ContentType="image/jpeg"/>
  <Override PartName="/ppt/media/hdphoto1.wdp" ContentType="image/vnd.ms-photo"/>
  <Override PartName="/ppt/media/image140.jpeg" ContentType="image/jpeg"/>
  <Override PartName="/ppt/media/image5.jpeg" ContentType="image/jpeg"/>
  <Override PartName="/ppt/media/image57.png" ContentType="image/png"/>
  <Override PartName="/ppt/media/image21.jpeg" ContentType="image/jpeg"/>
  <Override PartName="/ppt/media/image20.jpeg" ContentType="image/jpeg"/>
  <Override PartName="/ppt/media/image53.jpeg" ContentType="image/jpeg"/>
  <Override PartName="/ppt/media/image9.png" ContentType="image/png"/>
  <Override PartName="/ppt/media/image104.jpeg" ContentType="image/jpeg"/>
  <Override PartName="/ppt/media/image64.png" ContentType="image/png"/>
  <Override PartName="/ppt/media/image106.png" ContentType="image/png"/>
  <Override PartName="/ppt/media/image19.jpeg" ContentType="image/jpeg"/>
  <Override PartName="/ppt/media/image17.jpeg" ContentType="image/jpeg"/>
  <Override PartName="/ppt/media/image88.jpeg" ContentType="image/jpeg"/>
  <Override PartName="/ppt/media/image15.jpeg" ContentType="image/jpeg"/>
  <Override PartName="/ppt/media/image48.jpeg" ContentType="image/jpeg"/>
  <Override PartName="/ppt/media/image28.jpeg" ContentType="image/jpeg"/>
  <Override PartName="/ppt/media/image14.jpeg" ContentType="image/jpeg"/>
  <Override PartName="/ppt/media/image33.png" ContentType="image/png"/>
  <Override PartName="/ppt/media/image78.jpeg" ContentType="image/jpeg"/>
  <Override PartName="/ppt/media/image30.png" ContentType="image/png"/>
  <Override PartName="/ppt/media/image138.png" ContentType="image/png"/>
  <Override PartName="/ppt/media/image91.jpeg" ContentType="image/jpeg"/>
  <Override PartName="/ppt/media/image29.png" ContentType="image/png"/>
  <Override PartName="/ppt/media/image80.png" ContentType="image/png"/>
  <Override PartName="/ppt/media/image69.jpeg" ContentType="image/jpeg"/>
  <Override PartName="/ppt/media/image135.png" ContentType="image/png"/>
  <Override PartName="/ppt/media/image26.png" ContentType="image/png"/>
  <Override PartName="/ppt/media/image132.png" ContentType="image/png"/>
  <Override PartName="/ppt/media/image23.png" ContentType="image/png"/>
  <Override PartName="/ppt/media/image22.png" ContentType="image/png"/>
  <Override PartName="/ppt/media/image127.png" ContentType="image/png"/>
  <Override PartName="/ppt/media/image85.jpeg" ContentType="image/jpeg"/>
  <Override PartName="/ppt/media/image12.jpeg" ContentType="image/jpeg"/>
  <Override PartName="/ppt/media/image18.png" ContentType="image/png"/>
  <Override PartName="/ppt/media/image47.png" ContentType="image/png"/>
  <Override PartName="/ppt/media/image4.jpeg" ContentType="image/jpeg"/>
  <Override PartName="/ppt/media/image139.png" ContentType="image/png"/>
  <Override PartName="/ppt/media/image59.jpeg" ContentType="image/jpeg"/>
  <Override PartName="/ppt/media/image120.png" ContentType="image/png"/>
  <Override PartName="/ppt/media/image11.png" ContentType="image/png"/>
  <Override PartName="/ppt/media/image143.jpeg" ContentType="image/jpeg"/>
  <Override PartName="/ppt/media/image105.png" ContentType="image/png"/>
  <Override PartName="/ppt/media/image87.png" ContentType="image/png"/>
  <Override PartName="/ppt/media/image8.jpeg" ContentType="image/jpeg"/>
  <Override PartName="/ppt/media/image145.png" ContentType="image/png"/>
  <Override PartName="/ppt/media/image133.jpeg" ContentType="image/jpeg"/>
  <Override PartName="/ppt/media/image36.png" ContentType="image/png"/>
  <Override PartName="/ppt/media/image126.png" ContentType="image/png"/>
  <Override PartName="/ppt/media/image1.jpeg" ContentType="image/jpeg"/>
  <Override PartName="/ppt/media/image108.jpeg" ContentType="image/jpeg"/>
  <Override PartName="/ppt/media/image13.png" ContentType="image/png"/>
  <Override PartName="/ppt/media/image37.jpeg" ContentType="image/jpeg"/>
  <Override PartName="/ppt/media/image39.png" ContentType="image/png"/>
  <Override PartName="/ppt/media/image79.jpeg" ContentType="image/jpeg"/>
  <Override PartName="/ppt/media/image65.jpeg" ContentType="image/jpeg"/>
  <Override PartName="/ppt/media/image40.png" ContentType="image/png"/>
  <Override PartName="/ppt/media/image41.jpeg" ContentType="image/jpeg"/>
  <Override PartName="/ppt/media/image109.png" ContentType="image/png"/>
  <Override PartName="/ppt/media/image56.jpeg" ContentType="image/jpeg"/>
  <Override PartName="/ppt/media/image42.jpeg" ContentType="image/jpeg"/>
  <Override PartName="/ppt/media/image60.png" ContentType="image/png"/>
  <Override PartName="/ppt/media/image43.png" ContentType="image/png"/>
  <Override PartName="/ppt/media/image129.png" ContentType="image/png"/>
  <Override PartName="/ppt/media/image58.jpeg" ContentType="image/jpeg"/>
  <Override PartName="/ppt/media/image44.jpeg" ContentType="image/jpeg"/>
  <Override PartName="/ppt/media/image45.png" ContentType="image/png"/>
  <Override PartName="/ppt/media/image46.jpeg" ContentType="image/jpeg"/>
  <Override PartName="/ppt/media/image49.jpeg" ContentType="image/jpeg"/>
  <Override PartName="/ppt/media/image51.png" ContentType="image/png"/>
  <Override PartName="/ppt/media/image52.jpeg" ContentType="image/jpeg"/>
  <Override PartName="/ppt/media/image119.jpeg" ContentType="image/jpeg"/>
  <Override PartName="/ppt/media/image74.png" ContentType="image/png"/>
  <Override PartName="/ppt/media/image103.jpeg" ContentType="image/jpeg"/>
  <Override PartName="/ppt/media/image54.png" ContentType="image/png"/>
  <Override PartName="/ppt/media/image55.jpeg" ContentType="image/jpeg"/>
  <Override PartName="/ppt/media/image63.jpeg" ContentType="image/jpeg"/>
  <Override PartName="/ppt/media/image50.png" ContentType="image/png"/>
  <Override PartName="/ppt/media/image66.jpeg" ContentType="image/jpeg"/>
  <Override PartName="/ppt/media/image6.jpeg" ContentType="image/jpeg"/>
  <Override PartName="/ppt/media/image67.png" ContentType="image/png"/>
  <Override PartName="/ppt/media/image68.jpeg" ContentType="image/jpeg"/>
  <Override PartName="/ppt/media/image70.png" ContentType="image/png"/>
  <Override PartName="/ppt/media/image61.png" ContentType="image/png"/>
  <Override PartName="/ppt/media/image72.jpeg" ContentType="image/jpeg"/>
  <Override PartName="/ppt/media/image71.png" ContentType="image/png"/>
  <Override PartName="/ppt/media/image73.jpeg" ContentType="image/jpeg"/>
  <Override PartName="/ppt/media/image75.jpeg" ContentType="image/jpeg"/>
  <Override PartName="/ppt/media/image10.png" ContentType="image/png"/>
  <Override PartName="/ppt/media/image62.jpeg" ContentType="image/jpeg"/>
  <Override PartName="/ppt/media/image76.jpeg" ContentType="image/jpeg"/>
  <Override PartName="/ppt/media/image142.jpeg" ContentType="image/jpeg"/>
  <Override PartName="/ppt/media/image7.jpeg" ContentType="image/jpeg"/>
  <Override PartName="/ppt/media/image77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545617F-ED01-4E15-B28E-C4578F4A28D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800" cy="339336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AF3F83-E013-4B54-A4C4-A0B0B3ACB18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800" cy="339336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802A57-B9D3-4A8C-B3F0-A405AF116EC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dit the titl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e text for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jpeg"/><Relationship Id="rId9" Type="http://schemas.openxmlformats.org/officeDocument/2006/relationships/image" Target="../media/image32.jpeg"/><Relationship Id="rId10" Type="http://schemas.openxmlformats.org/officeDocument/2006/relationships/image" Target="../media/image33.png"/><Relationship Id="rId1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jpeg"/><Relationship Id="rId10" Type="http://schemas.openxmlformats.org/officeDocument/2006/relationships/image" Target="../media/image53.jpeg"/><Relationship Id="rId11" Type="http://schemas.openxmlformats.org/officeDocument/2006/relationships/image" Target="../media/image54.png"/><Relationship Id="rId1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jpeg"/><Relationship Id="rId9" Type="http://schemas.openxmlformats.org/officeDocument/2006/relationships/image" Target="../media/image63.jpeg"/><Relationship Id="rId10" Type="http://schemas.openxmlformats.org/officeDocument/2006/relationships/image" Target="../media/image64.png"/><Relationship Id="rId1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jpeg"/><Relationship Id="rId9" Type="http://schemas.openxmlformats.org/officeDocument/2006/relationships/image" Target="../media/image73.jpeg"/><Relationship Id="rId10" Type="http://schemas.openxmlformats.org/officeDocument/2006/relationships/image" Target="../media/image74.png"/><Relationship Id="rId1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image" Target="../media/image77.pn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png"/><Relationship Id="rId1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pn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6" Type="http://schemas.openxmlformats.org/officeDocument/2006/relationships/image" Target="../media/image90.png"/><Relationship Id="rId7" Type="http://schemas.openxmlformats.org/officeDocument/2006/relationships/image" Target="../media/image91.jpe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jpeg"/><Relationship Id="rId11" Type="http://schemas.openxmlformats.org/officeDocument/2006/relationships/image" Target="../media/image95.png"/><Relationship Id="rId1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jpeg"/><Relationship Id="rId3" Type="http://schemas.openxmlformats.org/officeDocument/2006/relationships/image" Target="../media/image98.pn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jpeg"/><Relationship Id="rId9" Type="http://schemas.openxmlformats.org/officeDocument/2006/relationships/image" Target="../media/image104.jpe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jpeg"/><Relationship Id="rId13" Type="http://schemas.openxmlformats.org/officeDocument/2006/relationships/image" Target="../media/image108.jpe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png"/><Relationship Id="rId3" Type="http://schemas.openxmlformats.org/officeDocument/2006/relationships/image" Target="../media/image121.jpe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png"/><Relationship Id="rId3" Type="http://schemas.openxmlformats.org/officeDocument/2006/relationships/image" Target="../media/image124.jpe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png"/><Relationship Id="rId3" Type="http://schemas.openxmlformats.org/officeDocument/2006/relationships/image" Target="../media/image130.jpe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png"/><Relationship Id="rId3" Type="http://schemas.openxmlformats.org/officeDocument/2006/relationships/image" Target="../media/image133.jpe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4.jpeg"/><Relationship Id="rId2" Type="http://schemas.openxmlformats.org/officeDocument/2006/relationships/hyperlink" Target="https://www.youtube.com/watch?v=NeFkrwagYfc" TargetMode="External"/><Relationship Id="rId3" Type="http://schemas.openxmlformats.org/officeDocument/2006/relationships/image" Target="../media/image135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7.jpe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0.jpe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jpeg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3934440" y="1196640"/>
            <a:ext cx="7770600" cy="14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  <a:ea typeface="DejaVu Sans"/>
              </a:rPr>
              <a:t>AuTURBO 2019</a:t>
            </a:r>
            <a:endParaRPr b="0" lang="en-US" sz="60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ROS Programming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228280" y="4725000"/>
            <a:ext cx="6399000" cy="110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정 려운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191040" y="5935320"/>
            <a:ext cx="593316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와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꾸린다는 생각만 하면 쉽다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95400" y="1646640"/>
            <a:ext cx="5334840" cy="4001040"/>
          </a:xfrm>
          <a:prstGeom prst="rect">
            <a:avLst/>
          </a:prstGeom>
          <a:ln>
            <a:noFill/>
          </a:ln>
        </p:spPr>
      </p:pic>
      <p:pic>
        <p:nvPicPr>
          <p:cNvPr id="150" name="그림 59" descr=""/>
          <p:cNvPicPr/>
          <p:nvPr/>
        </p:nvPicPr>
        <p:blipFill>
          <a:blip r:embed="rId4"/>
          <a:stretch/>
        </p:blipFill>
        <p:spPr>
          <a:xfrm>
            <a:off x="3371040" y="1698840"/>
            <a:ext cx="2176200" cy="224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94640" y="1541160"/>
            <a:ext cx="11665440" cy="48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노드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임의 처리를 하는 단위 프로그램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센서 및 모터 드라이버 노드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데이터의 고빈도 송신</a:t>
            </a:r>
            <a:endParaRPr b="0" lang="en-US" sz="2000" spc="-1" strike="noStrike">
              <a:latin typeface="Arial"/>
            </a:endParaRPr>
          </a:p>
          <a:p>
            <a:pPr marL="458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99694"/>
                </a:solidFill>
                <a:latin typeface="Arial"/>
                <a:ea typeface="DejaVu Sans"/>
              </a:rPr>
              <a:t>알고리즘 노드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99694"/>
                </a:solidFill>
                <a:latin typeface="Arial"/>
                <a:ea typeface="DejaVu Sans"/>
              </a:rPr>
              <a:t>데이터의 저빈도 송신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54" name="Group 3"/>
          <p:cNvGrpSpPr/>
          <p:nvPr/>
        </p:nvGrpSpPr>
        <p:grpSpPr>
          <a:xfrm>
            <a:off x="6095880" y="5053680"/>
            <a:ext cx="1470960" cy="1470960"/>
            <a:chOff x="6095880" y="5053680"/>
            <a:chExt cx="1470960" cy="1470960"/>
          </a:xfrm>
        </p:grpSpPr>
        <p:sp>
          <p:nvSpPr>
            <p:cNvPr id="155" name="CustomShape 4"/>
            <p:cNvSpPr/>
            <p:nvPr/>
          </p:nvSpPr>
          <p:spPr>
            <a:xfrm>
              <a:off x="6095880" y="5053680"/>
              <a:ext cx="1470960" cy="147096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6" name="Picture 6" descr=""/>
            <p:cNvPicPr/>
            <p:nvPr/>
          </p:nvPicPr>
          <p:blipFill>
            <a:blip r:embed="rId2"/>
            <a:stretch/>
          </p:blipFill>
          <p:spPr>
            <a:xfrm>
              <a:off x="634464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7" name="Group 5"/>
          <p:cNvGrpSpPr/>
          <p:nvPr/>
        </p:nvGrpSpPr>
        <p:grpSpPr>
          <a:xfrm>
            <a:off x="7913880" y="1504080"/>
            <a:ext cx="1470960" cy="1470960"/>
            <a:chOff x="7913880" y="1504080"/>
            <a:chExt cx="1470960" cy="1470960"/>
          </a:xfrm>
        </p:grpSpPr>
        <p:sp>
          <p:nvSpPr>
            <p:cNvPr id="158" name="CustomShape 6"/>
            <p:cNvSpPr/>
            <p:nvPr/>
          </p:nvSpPr>
          <p:spPr>
            <a:xfrm>
              <a:off x="7913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9" name="그림 13" descr=""/>
            <p:cNvPicPr/>
            <p:nvPr/>
          </p:nvPicPr>
          <p:blipFill>
            <a:blip r:embed="rId3"/>
            <a:stretch/>
          </p:blipFill>
          <p:spPr>
            <a:xfrm>
              <a:off x="80125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0" name="Group 7"/>
          <p:cNvGrpSpPr/>
          <p:nvPr/>
        </p:nvGrpSpPr>
        <p:grpSpPr>
          <a:xfrm>
            <a:off x="9731880" y="1504080"/>
            <a:ext cx="1470960" cy="1470960"/>
            <a:chOff x="9731880" y="1504080"/>
            <a:chExt cx="1470960" cy="1470960"/>
          </a:xfrm>
        </p:grpSpPr>
        <p:sp>
          <p:nvSpPr>
            <p:cNvPr id="161" name="CustomShape 8"/>
            <p:cNvSpPr/>
            <p:nvPr/>
          </p:nvSpPr>
          <p:spPr>
            <a:xfrm>
              <a:off x="9731880" y="1504080"/>
              <a:ext cx="1470960" cy="147096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2" name="Picture 10" descr=""/>
            <p:cNvPicPr/>
            <p:nvPr/>
          </p:nvPicPr>
          <p:blipFill>
            <a:blip r:embed="rId4"/>
            <a:stretch/>
          </p:blipFill>
          <p:spPr>
            <a:xfrm>
              <a:off x="993672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3" name="Group 9"/>
          <p:cNvGrpSpPr/>
          <p:nvPr/>
        </p:nvGrpSpPr>
        <p:grpSpPr>
          <a:xfrm>
            <a:off x="6095880" y="3278880"/>
            <a:ext cx="1470960" cy="1470960"/>
            <a:chOff x="6095880" y="3278880"/>
            <a:chExt cx="1470960" cy="1470960"/>
          </a:xfrm>
        </p:grpSpPr>
        <p:sp>
          <p:nvSpPr>
            <p:cNvPr id="164" name="CustomShape 10"/>
            <p:cNvSpPr/>
            <p:nvPr/>
          </p:nvSpPr>
          <p:spPr>
            <a:xfrm>
              <a:off x="6095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5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62172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6" name="Group 11"/>
          <p:cNvGrpSpPr/>
          <p:nvPr/>
        </p:nvGrpSpPr>
        <p:grpSpPr>
          <a:xfrm>
            <a:off x="7913880" y="3278880"/>
            <a:ext cx="1470960" cy="1470960"/>
            <a:chOff x="7913880" y="3278880"/>
            <a:chExt cx="1470960" cy="1470960"/>
          </a:xfrm>
        </p:grpSpPr>
        <p:sp>
          <p:nvSpPr>
            <p:cNvPr id="167" name="CustomShape 12"/>
            <p:cNvSpPr/>
            <p:nvPr/>
          </p:nvSpPr>
          <p:spPr>
            <a:xfrm>
              <a:off x="7913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8" name="그림 114" descr=""/>
            <p:cNvPicPr/>
            <p:nvPr/>
          </p:nvPicPr>
          <p:blipFill>
            <a:blip r:embed="rId6"/>
            <a:stretch/>
          </p:blipFill>
          <p:spPr>
            <a:xfrm>
              <a:off x="81867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9" name="Group 13"/>
          <p:cNvGrpSpPr/>
          <p:nvPr/>
        </p:nvGrpSpPr>
        <p:grpSpPr>
          <a:xfrm>
            <a:off x="7913880" y="5053680"/>
            <a:ext cx="1470960" cy="1470960"/>
            <a:chOff x="7913880" y="5053680"/>
            <a:chExt cx="1470960" cy="1470960"/>
          </a:xfrm>
        </p:grpSpPr>
        <p:sp>
          <p:nvSpPr>
            <p:cNvPr id="170" name="CustomShape 14"/>
            <p:cNvSpPr/>
            <p:nvPr/>
          </p:nvSpPr>
          <p:spPr>
            <a:xfrm>
              <a:off x="7913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71" name="Picture 22" descr=""/>
            <p:cNvPicPr/>
            <p:nvPr/>
          </p:nvPicPr>
          <p:blipFill>
            <a:blip r:embed="rId7"/>
            <a:stretch/>
          </p:blipFill>
          <p:spPr>
            <a:xfrm>
              <a:off x="8136360" y="5441040"/>
              <a:ext cx="1047960" cy="723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2" name="Group 15"/>
          <p:cNvGrpSpPr/>
          <p:nvPr/>
        </p:nvGrpSpPr>
        <p:grpSpPr>
          <a:xfrm>
            <a:off x="6095880" y="1504080"/>
            <a:ext cx="1470960" cy="1470960"/>
            <a:chOff x="6095880" y="1504080"/>
            <a:chExt cx="1470960" cy="1470960"/>
          </a:xfrm>
        </p:grpSpPr>
        <p:sp>
          <p:nvSpPr>
            <p:cNvPr id="173" name="CustomShape 16"/>
            <p:cNvSpPr/>
            <p:nvPr/>
          </p:nvSpPr>
          <p:spPr>
            <a:xfrm>
              <a:off x="6095880" y="1504080"/>
              <a:ext cx="1470960" cy="147096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4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63630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5" name="Group 17"/>
          <p:cNvGrpSpPr/>
          <p:nvPr/>
        </p:nvGrpSpPr>
        <p:grpSpPr>
          <a:xfrm>
            <a:off x="9731880" y="5053680"/>
            <a:ext cx="1470960" cy="1470960"/>
            <a:chOff x="9731880" y="5053680"/>
            <a:chExt cx="1470960" cy="1470960"/>
          </a:xfrm>
        </p:grpSpPr>
        <p:sp>
          <p:nvSpPr>
            <p:cNvPr id="176" name="CustomShape 18"/>
            <p:cNvSpPr/>
            <p:nvPr/>
          </p:nvSpPr>
          <p:spPr>
            <a:xfrm>
              <a:off x="9731880" y="5053680"/>
              <a:ext cx="1470960" cy="147096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77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99727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8" name="Group 19"/>
          <p:cNvGrpSpPr/>
          <p:nvPr/>
        </p:nvGrpSpPr>
        <p:grpSpPr>
          <a:xfrm>
            <a:off x="9731880" y="3278880"/>
            <a:ext cx="1470960" cy="1470960"/>
            <a:chOff x="9731880" y="3278880"/>
            <a:chExt cx="1470960" cy="1470960"/>
          </a:xfrm>
        </p:grpSpPr>
        <p:sp>
          <p:nvSpPr>
            <p:cNvPr id="179" name="CustomShape 20"/>
            <p:cNvSpPr/>
            <p:nvPr/>
          </p:nvSpPr>
          <p:spPr>
            <a:xfrm>
              <a:off x="9731880" y="3278880"/>
              <a:ext cx="1470960" cy="147096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그림 3" descr=""/>
            <p:cNvPicPr/>
            <p:nvPr/>
          </p:nvPicPr>
          <p:blipFill>
            <a:blip r:embed="rId10"/>
            <a:stretch/>
          </p:blipFill>
          <p:spPr>
            <a:xfrm>
              <a:off x="99432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94640" y="1541160"/>
            <a:ext cx="11665440" cy="48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노드간 데이터 전송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Topic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단방향 비동기식 다회성 통신</a:t>
            </a:r>
            <a:endParaRPr b="0" lang="en-US" sz="2000" spc="-1" strike="noStrike">
              <a:latin typeface="Arial"/>
            </a:endParaRPr>
          </a:p>
          <a:p>
            <a:pPr lvl="3" marL="17157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센서 데이터 전송</a:t>
            </a:r>
            <a:endParaRPr b="0" lang="en-US" sz="2000" spc="-1" strike="noStrike">
              <a:latin typeface="Arial"/>
            </a:endParaRPr>
          </a:p>
          <a:p>
            <a:pPr marL="9154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Service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양방향 동기식 일회성 통신</a:t>
            </a:r>
            <a:endParaRPr b="0" lang="en-US" sz="2000" spc="-1" strike="noStrike">
              <a:latin typeface="Arial"/>
            </a:endParaRPr>
          </a:p>
          <a:p>
            <a:pPr lvl="3" marL="17157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카메라 캘리브레이션</a:t>
            </a:r>
            <a:endParaRPr b="0" lang="en-US" sz="20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Action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양방향 동기식 일회성 통신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단방향 비동기식 다회성 통신</a:t>
            </a:r>
            <a:endParaRPr b="0" lang="en-US" sz="2000" spc="-1" strike="noStrike">
              <a:latin typeface="Arial"/>
            </a:endParaRPr>
          </a:p>
          <a:p>
            <a:pPr lvl="3" marL="17157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피드백 제어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6095880" y="5053680"/>
            <a:ext cx="1470960" cy="1470960"/>
            <a:chOff x="6095880" y="5053680"/>
            <a:chExt cx="1470960" cy="1470960"/>
          </a:xfrm>
        </p:grpSpPr>
        <p:sp>
          <p:nvSpPr>
            <p:cNvPr id="185" name="CustomShape 4"/>
            <p:cNvSpPr/>
            <p:nvPr/>
          </p:nvSpPr>
          <p:spPr>
            <a:xfrm>
              <a:off x="6095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" name="Picture 6" descr=""/>
            <p:cNvPicPr/>
            <p:nvPr/>
          </p:nvPicPr>
          <p:blipFill>
            <a:blip r:embed="rId2"/>
            <a:stretch/>
          </p:blipFill>
          <p:spPr>
            <a:xfrm>
              <a:off x="634464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7" name="Group 5"/>
          <p:cNvGrpSpPr/>
          <p:nvPr/>
        </p:nvGrpSpPr>
        <p:grpSpPr>
          <a:xfrm>
            <a:off x="7913880" y="1504080"/>
            <a:ext cx="1470960" cy="1470960"/>
            <a:chOff x="7913880" y="1504080"/>
            <a:chExt cx="1470960" cy="1470960"/>
          </a:xfrm>
        </p:grpSpPr>
        <p:sp>
          <p:nvSpPr>
            <p:cNvPr id="188" name="CustomShape 6"/>
            <p:cNvSpPr/>
            <p:nvPr/>
          </p:nvSpPr>
          <p:spPr>
            <a:xfrm>
              <a:off x="7913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9" name="그림 13" descr=""/>
            <p:cNvPicPr/>
            <p:nvPr/>
          </p:nvPicPr>
          <p:blipFill>
            <a:blip r:embed="rId3"/>
            <a:stretch/>
          </p:blipFill>
          <p:spPr>
            <a:xfrm>
              <a:off x="80125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0" name="Group 7"/>
          <p:cNvGrpSpPr/>
          <p:nvPr/>
        </p:nvGrpSpPr>
        <p:grpSpPr>
          <a:xfrm>
            <a:off x="9731880" y="1504080"/>
            <a:ext cx="1470960" cy="1470960"/>
            <a:chOff x="9731880" y="1504080"/>
            <a:chExt cx="1470960" cy="1470960"/>
          </a:xfrm>
        </p:grpSpPr>
        <p:sp>
          <p:nvSpPr>
            <p:cNvPr id="191" name="CustomShape 8"/>
            <p:cNvSpPr/>
            <p:nvPr/>
          </p:nvSpPr>
          <p:spPr>
            <a:xfrm>
              <a:off x="9731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2" name="Picture 10" descr=""/>
            <p:cNvPicPr/>
            <p:nvPr/>
          </p:nvPicPr>
          <p:blipFill>
            <a:blip r:embed="rId4"/>
            <a:stretch/>
          </p:blipFill>
          <p:spPr>
            <a:xfrm>
              <a:off x="993672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3" name="Group 9"/>
          <p:cNvGrpSpPr/>
          <p:nvPr/>
        </p:nvGrpSpPr>
        <p:grpSpPr>
          <a:xfrm>
            <a:off x="6095880" y="3278880"/>
            <a:ext cx="1470960" cy="1470960"/>
            <a:chOff x="6095880" y="3278880"/>
            <a:chExt cx="1470960" cy="1470960"/>
          </a:xfrm>
        </p:grpSpPr>
        <p:sp>
          <p:nvSpPr>
            <p:cNvPr id="194" name="CustomShape 10"/>
            <p:cNvSpPr/>
            <p:nvPr/>
          </p:nvSpPr>
          <p:spPr>
            <a:xfrm>
              <a:off x="6095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5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62172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6" name="Group 11"/>
          <p:cNvGrpSpPr/>
          <p:nvPr/>
        </p:nvGrpSpPr>
        <p:grpSpPr>
          <a:xfrm>
            <a:off x="7913880" y="3278880"/>
            <a:ext cx="1470960" cy="1470960"/>
            <a:chOff x="7913880" y="3278880"/>
            <a:chExt cx="1470960" cy="1470960"/>
          </a:xfrm>
        </p:grpSpPr>
        <p:sp>
          <p:nvSpPr>
            <p:cNvPr id="197" name="CustomShape 12"/>
            <p:cNvSpPr/>
            <p:nvPr/>
          </p:nvSpPr>
          <p:spPr>
            <a:xfrm>
              <a:off x="7913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8" name="그림 114" descr=""/>
            <p:cNvPicPr/>
            <p:nvPr/>
          </p:nvPicPr>
          <p:blipFill>
            <a:blip r:embed="rId6"/>
            <a:stretch/>
          </p:blipFill>
          <p:spPr>
            <a:xfrm>
              <a:off x="81867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9" name="Group 13"/>
          <p:cNvGrpSpPr/>
          <p:nvPr/>
        </p:nvGrpSpPr>
        <p:grpSpPr>
          <a:xfrm>
            <a:off x="7913880" y="5053680"/>
            <a:ext cx="1470960" cy="1470960"/>
            <a:chOff x="7913880" y="5053680"/>
            <a:chExt cx="1470960" cy="1470960"/>
          </a:xfrm>
        </p:grpSpPr>
        <p:sp>
          <p:nvSpPr>
            <p:cNvPr id="200" name="CustomShape 14"/>
            <p:cNvSpPr/>
            <p:nvPr/>
          </p:nvSpPr>
          <p:spPr>
            <a:xfrm>
              <a:off x="7913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01" name="Picture 22" descr=""/>
            <p:cNvPicPr/>
            <p:nvPr/>
          </p:nvPicPr>
          <p:blipFill>
            <a:blip r:embed="rId7"/>
            <a:stretch/>
          </p:blipFill>
          <p:spPr>
            <a:xfrm>
              <a:off x="8136360" y="5441040"/>
              <a:ext cx="1047960" cy="723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" name="Group 15"/>
          <p:cNvGrpSpPr/>
          <p:nvPr/>
        </p:nvGrpSpPr>
        <p:grpSpPr>
          <a:xfrm>
            <a:off x="6095880" y="1504080"/>
            <a:ext cx="1470960" cy="1470960"/>
            <a:chOff x="6095880" y="1504080"/>
            <a:chExt cx="1470960" cy="1470960"/>
          </a:xfrm>
        </p:grpSpPr>
        <p:sp>
          <p:nvSpPr>
            <p:cNvPr id="203" name="CustomShape 16"/>
            <p:cNvSpPr/>
            <p:nvPr/>
          </p:nvSpPr>
          <p:spPr>
            <a:xfrm>
              <a:off x="6095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4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63630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5" name="Group 17"/>
          <p:cNvGrpSpPr/>
          <p:nvPr/>
        </p:nvGrpSpPr>
        <p:grpSpPr>
          <a:xfrm>
            <a:off x="9731880" y="5053680"/>
            <a:ext cx="1470960" cy="1470960"/>
            <a:chOff x="9731880" y="5053680"/>
            <a:chExt cx="1470960" cy="1470960"/>
          </a:xfrm>
        </p:grpSpPr>
        <p:sp>
          <p:nvSpPr>
            <p:cNvPr id="206" name="CustomShape 18"/>
            <p:cNvSpPr/>
            <p:nvPr/>
          </p:nvSpPr>
          <p:spPr>
            <a:xfrm>
              <a:off x="9731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07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99727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8" name="Group 19"/>
          <p:cNvGrpSpPr/>
          <p:nvPr/>
        </p:nvGrpSpPr>
        <p:grpSpPr>
          <a:xfrm>
            <a:off x="6705360" y="2158560"/>
            <a:ext cx="3268800" cy="3729600"/>
            <a:chOff x="6705360" y="2158560"/>
            <a:chExt cx="3268800" cy="3729600"/>
          </a:xfrm>
        </p:grpSpPr>
        <p:sp>
          <p:nvSpPr>
            <p:cNvPr id="209" name="CustomShape 20"/>
            <p:cNvSpPr/>
            <p:nvPr/>
          </p:nvSpPr>
          <p:spPr>
            <a:xfrm>
              <a:off x="8646840" y="4826160"/>
              <a:ext cx="220680" cy="19008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CustomShape 21"/>
            <p:cNvSpPr/>
            <p:nvPr/>
          </p:nvSpPr>
          <p:spPr>
            <a:xfrm rot="5400000">
              <a:off x="7627680" y="2173320"/>
              <a:ext cx="215640" cy="1857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CustomShape 22"/>
            <p:cNvSpPr/>
            <p:nvPr/>
          </p:nvSpPr>
          <p:spPr>
            <a:xfrm rot="8100000">
              <a:off x="7369200" y="4568040"/>
              <a:ext cx="215640" cy="1857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CustomShape 23"/>
            <p:cNvSpPr/>
            <p:nvPr/>
          </p:nvSpPr>
          <p:spPr>
            <a:xfrm rot="2700000">
              <a:off x="9188280" y="3282480"/>
              <a:ext cx="215640" cy="1857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CustomShape 24"/>
            <p:cNvSpPr/>
            <p:nvPr/>
          </p:nvSpPr>
          <p:spPr>
            <a:xfrm rot="13500000">
              <a:off x="9718560" y="4576680"/>
              <a:ext cx="220680" cy="19008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25"/>
            <p:cNvSpPr/>
            <p:nvPr/>
          </p:nvSpPr>
          <p:spPr>
            <a:xfrm>
              <a:off x="6705360" y="4806720"/>
              <a:ext cx="220680" cy="19008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CustomShape 26"/>
            <p:cNvSpPr/>
            <p:nvPr/>
          </p:nvSpPr>
          <p:spPr>
            <a:xfrm rot="13500000">
              <a:off x="7938000" y="2811240"/>
              <a:ext cx="215640" cy="1857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CustomShape 27"/>
            <p:cNvSpPr/>
            <p:nvPr/>
          </p:nvSpPr>
          <p:spPr>
            <a:xfrm rot="5400000">
              <a:off x="7639560" y="3886560"/>
              <a:ext cx="215640" cy="1857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CustomShape 28"/>
            <p:cNvSpPr/>
            <p:nvPr/>
          </p:nvSpPr>
          <p:spPr>
            <a:xfrm rot="16200000">
              <a:off x="9450360" y="5679720"/>
              <a:ext cx="223920" cy="19296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29"/>
            <p:cNvSpPr/>
            <p:nvPr/>
          </p:nvSpPr>
          <p:spPr>
            <a:xfrm rot="10800000">
              <a:off x="8433000" y="4826880"/>
              <a:ext cx="220680" cy="19008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9" name="Group 30"/>
          <p:cNvGrpSpPr/>
          <p:nvPr/>
        </p:nvGrpSpPr>
        <p:grpSpPr>
          <a:xfrm>
            <a:off x="9731880" y="3278880"/>
            <a:ext cx="1470960" cy="1470960"/>
            <a:chOff x="9731880" y="3278880"/>
            <a:chExt cx="1470960" cy="1470960"/>
          </a:xfrm>
        </p:grpSpPr>
        <p:sp>
          <p:nvSpPr>
            <p:cNvPr id="220" name="CustomShape 31"/>
            <p:cNvSpPr/>
            <p:nvPr/>
          </p:nvSpPr>
          <p:spPr>
            <a:xfrm>
              <a:off x="9731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1" name="그림 3" descr=""/>
            <p:cNvPicPr/>
            <p:nvPr/>
          </p:nvPicPr>
          <p:blipFill>
            <a:blip r:embed="rId10"/>
            <a:stretch/>
          </p:blipFill>
          <p:spPr>
            <a:xfrm>
              <a:off x="99432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52120" y="6199560"/>
            <a:ext cx="868680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완성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!, but ROS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 노드와 통신을 통해 할 수 있는 것들에 대해 더 알아보자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43080" y="1285200"/>
            <a:ext cx="6168960" cy="4626360"/>
          </a:xfrm>
          <a:prstGeom prst="rect">
            <a:avLst/>
          </a:prstGeom>
          <a:ln>
            <a:noFill/>
          </a:ln>
        </p:spPr>
      </p:pic>
      <p:grpSp>
        <p:nvGrpSpPr>
          <p:cNvPr id="226" name="Group 3"/>
          <p:cNvGrpSpPr/>
          <p:nvPr/>
        </p:nvGrpSpPr>
        <p:grpSpPr>
          <a:xfrm>
            <a:off x="6822720" y="4611600"/>
            <a:ext cx="1300320" cy="1300320"/>
            <a:chOff x="6822720" y="4611600"/>
            <a:chExt cx="1300320" cy="1300320"/>
          </a:xfrm>
        </p:grpSpPr>
        <p:sp>
          <p:nvSpPr>
            <p:cNvPr id="227" name="CustomShape 4"/>
            <p:cNvSpPr/>
            <p:nvPr/>
          </p:nvSpPr>
          <p:spPr>
            <a:xfrm>
              <a:off x="6822720" y="46116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8" name="Picture 6" descr=""/>
            <p:cNvPicPr/>
            <p:nvPr/>
          </p:nvPicPr>
          <p:blipFill>
            <a:blip r:embed="rId3"/>
            <a:stretch/>
          </p:blipFill>
          <p:spPr>
            <a:xfrm>
              <a:off x="7042320" y="4803480"/>
              <a:ext cx="857160" cy="892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9" name="Group 5"/>
          <p:cNvGrpSpPr/>
          <p:nvPr/>
        </p:nvGrpSpPr>
        <p:grpSpPr>
          <a:xfrm>
            <a:off x="8429400" y="1474200"/>
            <a:ext cx="1300320" cy="1300320"/>
            <a:chOff x="8429400" y="1474200"/>
            <a:chExt cx="1300320" cy="1300320"/>
          </a:xfrm>
        </p:grpSpPr>
        <p:sp>
          <p:nvSpPr>
            <p:cNvPr id="230" name="CustomShape 6"/>
            <p:cNvSpPr/>
            <p:nvPr/>
          </p:nvSpPr>
          <p:spPr>
            <a:xfrm>
              <a:off x="8429400" y="14742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1" name="그림 11" descr=""/>
            <p:cNvPicPr/>
            <p:nvPr/>
          </p:nvPicPr>
          <p:blipFill>
            <a:blip r:embed="rId4"/>
            <a:stretch/>
          </p:blipFill>
          <p:spPr>
            <a:xfrm>
              <a:off x="8516520" y="1811160"/>
              <a:ext cx="1113840" cy="626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2" name="Group 7"/>
          <p:cNvGrpSpPr/>
          <p:nvPr/>
        </p:nvGrpSpPr>
        <p:grpSpPr>
          <a:xfrm>
            <a:off x="10036440" y="1474200"/>
            <a:ext cx="1300320" cy="1300320"/>
            <a:chOff x="10036440" y="1474200"/>
            <a:chExt cx="1300320" cy="1300320"/>
          </a:xfrm>
        </p:grpSpPr>
        <p:sp>
          <p:nvSpPr>
            <p:cNvPr id="233" name="CustomShape 8"/>
            <p:cNvSpPr/>
            <p:nvPr/>
          </p:nvSpPr>
          <p:spPr>
            <a:xfrm>
              <a:off x="10036440" y="14742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4" name="Picture 10" descr=""/>
            <p:cNvPicPr/>
            <p:nvPr/>
          </p:nvPicPr>
          <p:blipFill>
            <a:blip r:embed="rId5"/>
            <a:stretch/>
          </p:blipFill>
          <p:spPr>
            <a:xfrm>
              <a:off x="10217160" y="1784160"/>
              <a:ext cx="954000" cy="714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5" name="Group 9"/>
          <p:cNvGrpSpPr/>
          <p:nvPr/>
        </p:nvGrpSpPr>
        <p:grpSpPr>
          <a:xfrm>
            <a:off x="6822720" y="3042720"/>
            <a:ext cx="1300320" cy="1300320"/>
            <a:chOff x="6822720" y="3042720"/>
            <a:chExt cx="1300320" cy="1300320"/>
          </a:xfrm>
        </p:grpSpPr>
        <p:sp>
          <p:nvSpPr>
            <p:cNvPr id="236" name="CustomShape 10"/>
            <p:cNvSpPr/>
            <p:nvPr/>
          </p:nvSpPr>
          <p:spPr>
            <a:xfrm>
              <a:off x="6822720" y="304272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7" name="Picture 12" descr=""/>
            <p:cNvPicPr/>
            <p:nvPr/>
          </p:nvPicPr>
          <p:blipFill>
            <a:blip r:embed="rId6"/>
            <a:srcRect l="8481" t="0" r="6770" b="1869"/>
            <a:stretch/>
          </p:blipFill>
          <p:spPr>
            <a:xfrm>
              <a:off x="6929640" y="3373560"/>
              <a:ext cx="1058040" cy="604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8" name="Group 11"/>
          <p:cNvGrpSpPr/>
          <p:nvPr/>
        </p:nvGrpSpPr>
        <p:grpSpPr>
          <a:xfrm>
            <a:off x="8429400" y="3042720"/>
            <a:ext cx="1300320" cy="1300320"/>
            <a:chOff x="8429400" y="3042720"/>
            <a:chExt cx="1300320" cy="1300320"/>
          </a:xfrm>
        </p:grpSpPr>
        <p:sp>
          <p:nvSpPr>
            <p:cNvPr id="239" name="CustomShape 12"/>
            <p:cNvSpPr/>
            <p:nvPr/>
          </p:nvSpPr>
          <p:spPr>
            <a:xfrm>
              <a:off x="8429400" y="304272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0" name="그림 20" descr=""/>
            <p:cNvPicPr/>
            <p:nvPr/>
          </p:nvPicPr>
          <p:blipFill>
            <a:blip r:embed="rId7"/>
            <a:stretch/>
          </p:blipFill>
          <p:spPr>
            <a:xfrm>
              <a:off x="8670600" y="3222720"/>
              <a:ext cx="805680" cy="960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1" name="Group 13"/>
          <p:cNvGrpSpPr/>
          <p:nvPr/>
        </p:nvGrpSpPr>
        <p:grpSpPr>
          <a:xfrm>
            <a:off x="8429400" y="4611600"/>
            <a:ext cx="1300320" cy="1300320"/>
            <a:chOff x="8429400" y="4611600"/>
            <a:chExt cx="1300320" cy="1300320"/>
          </a:xfrm>
        </p:grpSpPr>
        <p:sp>
          <p:nvSpPr>
            <p:cNvPr id="242" name="CustomShape 14"/>
            <p:cNvSpPr/>
            <p:nvPr/>
          </p:nvSpPr>
          <p:spPr>
            <a:xfrm>
              <a:off x="8429400" y="46116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43" name="Picture 22" descr=""/>
            <p:cNvPicPr/>
            <p:nvPr/>
          </p:nvPicPr>
          <p:blipFill>
            <a:blip r:embed="rId8"/>
            <a:stretch/>
          </p:blipFill>
          <p:spPr>
            <a:xfrm>
              <a:off x="8626320" y="4953960"/>
              <a:ext cx="925920" cy="639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4" name="Group 15"/>
          <p:cNvGrpSpPr/>
          <p:nvPr/>
        </p:nvGrpSpPr>
        <p:grpSpPr>
          <a:xfrm>
            <a:off x="6822720" y="1474200"/>
            <a:ext cx="1300320" cy="1300320"/>
            <a:chOff x="6822720" y="1474200"/>
            <a:chExt cx="1300320" cy="1300320"/>
          </a:xfrm>
        </p:grpSpPr>
        <p:sp>
          <p:nvSpPr>
            <p:cNvPr id="245" name="CustomShape 16"/>
            <p:cNvSpPr/>
            <p:nvPr/>
          </p:nvSpPr>
          <p:spPr>
            <a:xfrm>
              <a:off x="6822720" y="14742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6" name="Picture 2" descr=""/>
            <p:cNvPicPr/>
            <p:nvPr/>
          </p:nvPicPr>
          <p:blipFill>
            <a:blip r:embed="rId9"/>
            <a:srcRect l="8976" t="0" r="8145" b="0"/>
            <a:stretch/>
          </p:blipFill>
          <p:spPr>
            <a:xfrm>
              <a:off x="7058520" y="1794240"/>
              <a:ext cx="840960" cy="676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7" name="Group 17"/>
          <p:cNvGrpSpPr/>
          <p:nvPr/>
        </p:nvGrpSpPr>
        <p:grpSpPr>
          <a:xfrm>
            <a:off x="10036440" y="4611600"/>
            <a:ext cx="1300320" cy="1300320"/>
            <a:chOff x="10036440" y="4611600"/>
            <a:chExt cx="1300320" cy="1300320"/>
          </a:xfrm>
        </p:grpSpPr>
        <p:sp>
          <p:nvSpPr>
            <p:cNvPr id="248" name="CustomShape 18"/>
            <p:cNvSpPr/>
            <p:nvPr/>
          </p:nvSpPr>
          <p:spPr>
            <a:xfrm>
              <a:off x="10036440" y="461160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49" name="Picture 18" descr=""/>
            <p:cNvPicPr/>
            <p:nvPr/>
          </p:nvPicPr>
          <p:blipFill>
            <a:blip r:embed="rId10"/>
            <a:srcRect l="18543" t="0" r="10592" b="0"/>
            <a:stretch/>
          </p:blipFill>
          <p:spPr>
            <a:xfrm>
              <a:off x="10249560" y="4865040"/>
              <a:ext cx="894600" cy="834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0" name="Group 19"/>
          <p:cNvGrpSpPr/>
          <p:nvPr/>
        </p:nvGrpSpPr>
        <p:grpSpPr>
          <a:xfrm>
            <a:off x="7361280" y="2052720"/>
            <a:ext cx="2889720" cy="3296520"/>
            <a:chOff x="7361280" y="2052720"/>
            <a:chExt cx="2889720" cy="3296520"/>
          </a:xfrm>
        </p:grpSpPr>
        <p:sp>
          <p:nvSpPr>
            <p:cNvPr id="251" name="CustomShape 20"/>
            <p:cNvSpPr/>
            <p:nvPr/>
          </p:nvSpPr>
          <p:spPr>
            <a:xfrm>
              <a:off x="9077400" y="4410360"/>
              <a:ext cx="194760" cy="1677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21"/>
            <p:cNvSpPr/>
            <p:nvPr/>
          </p:nvSpPr>
          <p:spPr>
            <a:xfrm rot="5400000">
              <a:off x="8176680" y="2066040"/>
              <a:ext cx="190800" cy="1641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22"/>
            <p:cNvSpPr/>
            <p:nvPr/>
          </p:nvSpPr>
          <p:spPr>
            <a:xfrm rot="8100000">
              <a:off x="7947720" y="4182480"/>
              <a:ext cx="190800" cy="1641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23"/>
            <p:cNvSpPr/>
            <p:nvPr/>
          </p:nvSpPr>
          <p:spPr>
            <a:xfrm rot="2700000">
              <a:off x="9555840" y="3045600"/>
              <a:ext cx="190800" cy="1641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CustomShape 24"/>
            <p:cNvSpPr/>
            <p:nvPr/>
          </p:nvSpPr>
          <p:spPr>
            <a:xfrm rot="13500000">
              <a:off x="10024920" y="4189680"/>
              <a:ext cx="194760" cy="1677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25"/>
            <p:cNvSpPr/>
            <p:nvPr/>
          </p:nvSpPr>
          <p:spPr>
            <a:xfrm>
              <a:off x="7361280" y="4393440"/>
              <a:ext cx="194760" cy="1677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CustomShape 26"/>
            <p:cNvSpPr/>
            <p:nvPr/>
          </p:nvSpPr>
          <p:spPr>
            <a:xfrm rot="13500000">
              <a:off x="8450640" y="2630160"/>
              <a:ext cx="190800" cy="1641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27"/>
            <p:cNvSpPr/>
            <p:nvPr/>
          </p:nvSpPr>
          <p:spPr>
            <a:xfrm rot="5400000">
              <a:off x="8187120" y="3580200"/>
              <a:ext cx="190800" cy="1641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28"/>
            <p:cNvSpPr/>
            <p:nvPr/>
          </p:nvSpPr>
          <p:spPr>
            <a:xfrm rot="16200000">
              <a:off x="9787320" y="5165280"/>
              <a:ext cx="197640" cy="17028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29"/>
            <p:cNvSpPr/>
            <p:nvPr/>
          </p:nvSpPr>
          <p:spPr>
            <a:xfrm rot="10800000">
              <a:off x="8888400" y="4411440"/>
              <a:ext cx="194760" cy="16776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1" name="Group 30"/>
          <p:cNvGrpSpPr/>
          <p:nvPr/>
        </p:nvGrpSpPr>
        <p:grpSpPr>
          <a:xfrm>
            <a:off x="10036440" y="3042720"/>
            <a:ext cx="1300320" cy="1300320"/>
            <a:chOff x="10036440" y="3042720"/>
            <a:chExt cx="1300320" cy="1300320"/>
          </a:xfrm>
        </p:grpSpPr>
        <p:sp>
          <p:nvSpPr>
            <p:cNvPr id="262" name="CustomShape 31"/>
            <p:cNvSpPr/>
            <p:nvPr/>
          </p:nvSpPr>
          <p:spPr>
            <a:xfrm>
              <a:off x="10036440" y="3042720"/>
              <a:ext cx="1300320" cy="1300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3" name="그림 46" descr=""/>
            <p:cNvPicPr/>
            <p:nvPr/>
          </p:nvPicPr>
          <p:blipFill>
            <a:blip r:embed="rId11"/>
            <a:stretch/>
          </p:blipFill>
          <p:spPr>
            <a:xfrm>
              <a:off x="10223280" y="3330360"/>
              <a:ext cx="926280" cy="7693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다언어 프로그래밍을 지원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6" name="Group 2"/>
          <p:cNvGrpSpPr/>
          <p:nvPr/>
        </p:nvGrpSpPr>
        <p:grpSpPr>
          <a:xfrm>
            <a:off x="3493080" y="5053680"/>
            <a:ext cx="1470960" cy="1470960"/>
            <a:chOff x="3493080" y="5053680"/>
            <a:chExt cx="1470960" cy="1470960"/>
          </a:xfrm>
        </p:grpSpPr>
        <p:sp>
          <p:nvSpPr>
            <p:cNvPr id="267" name="CustomShape 3"/>
            <p:cNvSpPr/>
            <p:nvPr/>
          </p:nvSpPr>
          <p:spPr>
            <a:xfrm>
              <a:off x="3493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8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9" name="Group 4"/>
          <p:cNvGrpSpPr/>
          <p:nvPr/>
        </p:nvGrpSpPr>
        <p:grpSpPr>
          <a:xfrm>
            <a:off x="5311080" y="1504080"/>
            <a:ext cx="1470960" cy="1470960"/>
            <a:chOff x="5311080" y="1504080"/>
            <a:chExt cx="1470960" cy="1470960"/>
          </a:xfrm>
        </p:grpSpPr>
        <p:sp>
          <p:nvSpPr>
            <p:cNvPr id="270" name="CustomShape 5"/>
            <p:cNvSpPr/>
            <p:nvPr/>
          </p:nvSpPr>
          <p:spPr>
            <a:xfrm>
              <a:off x="5311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1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2" name="Group 6"/>
          <p:cNvGrpSpPr/>
          <p:nvPr/>
        </p:nvGrpSpPr>
        <p:grpSpPr>
          <a:xfrm>
            <a:off x="7129080" y="1504080"/>
            <a:ext cx="1470960" cy="1470960"/>
            <a:chOff x="7129080" y="1504080"/>
            <a:chExt cx="1470960" cy="1470960"/>
          </a:xfrm>
        </p:grpSpPr>
        <p:sp>
          <p:nvSpPr>
            <p:cNvPr id="273" name="CustomShape 7"/>
            <p:cNvSpPr/>
            <p:nvPr/>
          </p:nvSpPr>
          <p:spPr>
            <a:xfrm>
              <a:off x="7129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4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5" name="Group 8"/>
          <p:cNvGrpSpPr/>
          <p:nvPr/>
        </p:nvGrpSpPr>
        <p:grpSpPr>
          <a:xfrm>
            <a:off x="3493080" y="3278880"/>
            <a:ext cx="1470960" cy="1470960"/>
            <a:chOff x="3493080" y="3278880"/>
            <a:chExt cx="1470960" cy="1470960"/>
          </a:xfrm>
        </p:grpSpPr>
        <p:sp>
          <p:nvSpPr>
            <p:cNvPr id="276" name="CustomShape 9"/>
            <p:cNvSpPr/>
            <p:nvPr/>
          </p:nvSpPr>
          <p:spPr>
            <a:xfrm>
              <a:off x="3493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7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8" name="Group 10"/>
          <p:cNvGrpSpPr/>
          <p:nvPr/>
        </p:nvGrpSpPr>
        <p:grpSpPr>
          <a:xfrm>
            <a:off x="5311080" y="3278880"/>
            <a:ext cx="1470960" cy="1470960"/>
            <a:chOff x="5311080" y="3278880"/>
            <a:chExt cx="1470960" cy="1470960"/>
          </a:xfrm>
        </p:grpSpPr>
        <p:sp>
          <p:nvSpPr>
            <p:cNvPr id="279" name="CustomShape 11"/>
            <p:cNvSpPr/>
            <p:nvPr/>
          </p:nvSpPr>
          <p:spPr>
            <a:xfrm>
              <a:off x="5311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0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1" name="Group 12"/>
          <p:cNvGrpSpPr/>
          <p:nvPr/>
        </p:nvGrpSpPr>
        <p:grpSpPr>
          <a:xfrm>
            <a:off x="5311080" y="5053680"/>
            <a:ext cx="1470960" cy="1470960"/>
            <a:chOff x="5311080" y="5053680"/>
            <a:chExt cx="1470960" cy="1470960"/>
          </a:xfrm>
        </p:grpSpPr>
        <p:sp>
          <p:nvSpPr>
            <p:cNvPr id="282" name="CustomShape 13"/>
            <p:cNvSpPr/>
            <p:nvPr/>
          </p:nvSpPr>
          <p:spPr>
            <a:xfrm>
              <a:off x="5311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83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7960" cy="723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4" name="Group 14"/>
          <p:cNvGrpSpPr/>
          <p:nvPr/>
        </p:nvGrpSpPr>
        <p:grpSpPr>
          <a:xfrm>
            <a:off x="3493080" y="1504080"/>
            <a:ext cx="1470960" cy="1470960"/>
            <a:chOff x="3493080" y="1504080"/>
            <a:chExt cx="1470960" cy="1470960"/>
          </a:xfrm>
        </p:grpSpPr>
        <p:sp>
          <p:nvSpPr>
            <p:cNvPr id="285" name="CustomShape 15"/>
            <p:cNvSpPr/>
            <p:nvPr/>
          </p:nvSpPr>
          <p:spPr>
            <a:xfrm>
              <a:off x="3493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6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7" name="Group 16"/>
          <p:cNvGrpSpPr/>
          <p:nvPr/>
        </p:nvGrpSpPr>
        <p:grpSpPr>
          <a:xfrm>
            <a:off x="7129080" y="5053680"/>
            <a:ext cx="1470960" cy="1470960"/>
            <a:chOff x="7129080" y="5053680"/>
            <a:chExt cx="1470960" cy="1470960"/>
          </a:xfrm>
        </p:grpSpPr>
        <p:sp>
          <p:nvSpPr>
            <p:cNvPr id="288" name="CustomShape 17"/>
            <p:cNvSpPr/>
            <p:nvPr/>
          </p:nvSpPr>
          <p:spPr>
            <a:xfrm>
              <a:off x="7129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89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0" name="Group 18"/>
          <p:cNvGrpSpPr/>
          <p:nvPr/>
        </p:nvGrpSpPr>
        <p:grpSpPr>
          <a:xfrm>
            <a:off x="7129080" y="3278880"/>
            <a:ext cx="1470960" cy="1470960"/>
            <a:chOff x="7129080" y="3278880"/>
            <a:chExt cx="1470960" cy="1470960"/>
          </a:xfrm>
        </p:grpSpPr>
        <p:sp>
          <p:nvSpPr>
            <p:cNvPr id="291" name="CustomShape 19"/>
            <p:cNvSpPr/>
            <p:nvPr/>
          </p:nvSpPr>
          <p:spPr>
            <a:xfrm>
              <a:off x="7129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2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3" name="CustomShape 20"/>
          <p:cNvSpPr/>
          <p:nvPr/>
        </p:nvSpPr>
        <p:spPr>
          <a:xfrm>
            <a:off x="1736280" y="1678320"/>
            <a:ext cx="1583280" cy="106488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21"/>
          <p:cNvSpPr/>
          <p:nvPr/>
        </p:nvSpPr>
        <p:spPr>
          <a:xfrm>
            <a:off x="1736280" y="3493440"/>
            <a:ext cx="1583280" cy="106488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22"/>
          <p:cNvSpPr/>
          <p:nvPr/>
        </p:nvSpPr>
        <p:spPr>
          <a:xfrm>
            <a:off x="1736280" y="5283720"/>
            <a:ext cx="1583280" cy="106488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C#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23"/>
          <p:cNvSpPr/>
          <p:nvPr/>
        </p:nvSpPr>
        <p:spPr>
          <a:xfrm>
            <a:off x="8793000" y="1678320"/>
            <a:ext cx="1583280" cy="106488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24"/>
          <p:cNvSpPr/>
          <p:nvPr/>
        </p:nvSpPr>
        <p:spPr>
          <a:xfrm>
            <a:off x="8793000" y="3481920"/>
            <a:ext cx="1583280" cy="106488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25"/>
          <p:cNvSpPr/>
          <p:nvPr/>
        </p:nvSpPr>
        <p:spPr>
          <a:xfrm>
            <a:off x="8793000" y="5283720"/>
            <a:ext cx="1583280" cy="106488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타 소스 포팅이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01" name="Group 2"/>
          <p:cNvGrpSpPr/>
          <p:nvPr/>
        </p:nvGrpSpPr>
        <p:grpSpPr>
          <a:xfrm>
            <a:off x="3493080" y="5053680"/>
            <a:ext cx="1470960" cy="1470960"/>
            <a:chOff x="3493080" y="5053680"/>
            <a:chExt cx="1470960" cy="1470960"/>
          </a:xfrm>
        </p:grpSpPr>
        <p:sp>
          <p:nvSpPr>
            <p:cNvPr id="302" name="CustomShape 3"/>
            <p:cNvSpPr/>
            <p:nvPr/>
          </p:nvSpPr>
          <p:spPr>
            <a:xfrm>
              <a:off x="3493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3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4" name="Group 4"/>
          <p:cNvGrpSpPr/>
          <p:nvPr/>
        </p:nvGrpSpPr>
        <p:grpSpPr>
          <a:xfrm>
            <a:off x="5311080" y="1504080"/>
            <a:ext cx="1470960" cy="1470960"/>
            <a:chOff x="5311080" y="1504080"/>
            <a:chExt cx="1470960" cy="1470960"/>
          </a:xfrm>
        </p:grpSpPr>
        <p:sp>
          <p:nvSpPr>
            <p:cNvPr id="305" name="CustomShape 5"/>
            <p:cNvSpPr/>
            <p:nvPr/>
          </p:nvSpPr>
          <p:spPr>
            <a:xfrm>
              <a:off x="5311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6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7" name="Group 6"/>
          <p:cNvGrpSpPr/>
          <p:nvPr/>
        </p:nvGrpSpPr>
        <p:grpSpPr>
          <a:xfrm>
            <a:off x="7129080" y="1504080"/>
            <a:ext cx="1470960" cy="1470960"/>
            <a:chOff x="7129080" y="1504080"/>
            <a:chExt cx="1470960" cy="1470960"/>
          </a:xfrm>
        </p:grpSpPr>
        <p:sp>
          <p:nvSpPr>
            <p:cNvPr id="308" name="CustomShape 7"/>
            <p:cNvSpPr/>
            <p:nvPr/>
          </p:nvSpPr>
          <p:spPr>
            <a:xfrm>
              <a:off x="7129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9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0" name="Group 8"/>
          <p:cNvGrpSpPr/>
          <p:nvPr/>
        </p:nvGrpSpPr>
        <p:grpSpPr>
          <a:xfrm>
            <a:off x="3493080" y="3278880"/>
            <a:ext cx="1470960" cy="1470960"/>
            <a:chOff x="3493080" y="3278880"/>
            <a:chExt cx="1470960" cy="1470960"/>
          </a:xfrm>
        </p:grpSpPr>
        <p:sp>
          <p:nvSpPr>
            <p:cNvPr id="311" name="CustomShape 9"/>
            <p:cNvSpPr/>
            <p:nvPr/>
          </p:nvSpPr>
          <p:spPr>
            <a:xfrm>
              <a:off x="3493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2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3" name="Group 10"/>
          <p:cNvGrpSpPr/>
          <p:nvPr/>
        </p:nvGrpSpPr>
        <p:grpSpPr>
          <a:xfrm>
            <a:off x="5311080" y="3278880"/>
            <a:ext cx="1470960" cy="1470960"/>
            <a:chOff x="5311080" y="3278880"/>
            <a:chExt cx="1470960" cy="1470960"/>
          </a:xfrm>
        </p:grpSpPr>
        <p:sp>
          <p:nvSpPr>
            <p:cNvPr id="314" name="CustomShape 11"/>
            <p:cNvSpPr/>
            <p:nvPr/>
          </p:nvSpPr>
          <p:spPr>
            <a:xfrm>
              <a:off x="5311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5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6" name="Group 12"/>
          <p:cNvGrpSpPr/>
          <p:nvPr/>
        </p:nvGrpSpPr>
        <p:grpSpPr>
          <a:xfrm>
            <a:off x="5311080" y="5053680"/>
            <a:ext cx="1470960" cy="1470960"/>
            <a:chOff x="5311080" y="5053680"/>
            <a:chExt cx="1470960" cy="1470960"/>
          </a:xfrm>
        </p:grpSpPr>
        <p:sp>
          <p:nvSpPr>
            <p:cNvPr id="317" name="CustomShape 13"/>
            <p:cNvSpPr/>
            <p:nvPr/>
          </p:nvSpPr>
          <p:spPr>
            <a:xfrm>
              <a:off x="5311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18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7960" cy="72324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319" name="Group 14"/>
          <p:cNvGrpSpPr/>
          <p:nvPr/>
        </p:nvGrpSpPr>
        <p:grpSpPr>
          <a:xfrm>
            <a:off x="3493080" y="1504080"/>
            <a:ext cx="1470960" cy="1470960"/>
            <a:chOff x="3493080" y="1504080"/>
            <a:chExt cx="1470960" cy="1470960"/>
          </a:xfrm>
        </p:grpSpPr>
        <p:sp>
          <p:nvSpPr>
            <p:cNvPr id="320" name="CustomShape 15"/>
            <p:cNvSpPr/>
            <p:nvPr/>
          </p:nvSpPr>
          <p:spPr>
            <a:xfrm>
              <a:off x="3493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1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2" name="Group 16"/>
          <p:cNvGrpSpPr/>
          <p:nvPr/>
        </p:nvGrpSpPr>
        <p:grpSpPr>
          <a:xfrm>
            <a:off x="7129080" y="5053680"/>
            <a:ext cx="1470960" cy="1470960"/>
            <a:chOff x="7129080" y="5053680"/>
            <a:chExt cx="1470960" cy="1470960"/>
          </a:xfrm>
        </p:grpSpPr>
        <p:sp>
          <p:nvSpPr>
            <p:cNvPr id="323" name="CustomShape 17"/>
            <p:cNvSpPr/>
            <p:nvPr/>
          </p:nvSpPr>
          <p:spPr>
            <a:xfrm>
              <a:off x="7129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24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5" name="Group 18"/>
          <p:cNvGrpSpPr/>
          <p:nvPr/>
        </p:nvGrpSpPr>
        <p:grpSpPr>
          <a:xfrm>
            <a:off x="7129080" y="3278880"/>
            <a:ext cx="1470960" cy="1470960"/>
            <a:chOff x="7129080" y="3278880"/>
            <a:chExt cx="1470960" cy="1470960"/>
          </a:xfrm>
        </p:grpSpPr>
        <p:sp>
          <p:nvSpPr>
            <p:cNvPr id="326" name="CustomShape 19"/>
            <p:cNvSpPr/>
            <p:nvPr/>
          </p:nvSpPr>
          <p:spPr>
            <a:xfrm>
              <a:off x="7129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7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8" name="CustomShape 20"/>
          <p:cNvSpPr/>
          <p:nvPr/>
        </p:nvSpPr>
        <p:spPr>
          <a:xfrm>
            <a:off x="1713960" y="1678320"/>
            <a:ext cx="1583280" cy="106488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Logitech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ustomShape 21"/>
          <p:cNvSpPr/>
          <p:nvPr/>
        </p:nvSpPr>
        <p:spPr>
          <a:xfrm>
            <a:off x="1713960" y="4239360"/>
            <a:ext cx="1583280" cy="1064880"/>
          </a:xfrm>
          <a:prstGeom prst="wedgeRectCallout">
            <a:avLst>
              <a:gd name="adj1" fmla="val 214131"/>
              <a:gd name="adj2" fmla="val 268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내꺼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CustomShape 22"/>
          <p:cNvSpPr/>
          <p:nvPr/>
        </p:nvSpPr>
        <p:spPr>
          <a:xfrm>
            <a:off x="8770680" y="3481920"/>
            <a:ext cx="1583280" cy="106488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ROBOTIS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CustomShape 23"/>
          <p:cNvSpPr/>
          <p:nvPr/>
        </p:nvSpPr>
        <p:spPr>
          <a:xfrm>
            <a:off x="1713960" y="5436360"/>
            <a:ext cx="1583280" cy="106488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Velodyne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CustomShape 24"/>
          <p:cNvSpPr/>
          <p:nvPr/>
        </p:nvSpPr>
        <p:spPr>
          <a:xfrm>
            <a:off x="1731960" y="3027600"/>
            <a:ext cx="1583280" cy="1064880"/>
          </a:xfrm>
          <a:prstGeom prst="wedgeRectCallout">
            <a:avLst>
              <a:gd name="adj1" fmla="val 65456"/>
              <a:gd name="adj2" fmla="val 18291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친구꺼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처리 하중 분산이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35" name="Group 2"/>
          <p:cNvGrpSpPr/>
          <p:nvPr/>
        </p:nvGrpSpPr>
        <p:grpSpPr>
          <a:xfrm>
            <a:off x="3493080" y="5053680"/>
            <a:ext cx="1470960" cy="1470960"/>
            <a:chOff x="3493080" y="5053680"/>
            <a:chExt cx="1470960" cy="1470960"/>
          </a:xfrm>
        </p:grpSpPr>
        <p:sp>
          <p:nvSpPr>
            <p:cNvPr id="336" name="CustomShape 3"/>
            <p:cNvSpPr/>
            <p:nvPr/>
          </p:nvSpPr>
          <p:spPr>
            <a:xfrm>
              <a:off x="3493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7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8" name="Group 4"/>
          <p:cNvGrpSpPr/>
          <p:nvPr/>
        </p:nvGrpSpPr>
        <p:grpSpPr>
          <a:xfrm>
            <a:off x="5311080" y="1504080"/>
            <a:ext cx="1470960" cy="1470960"/>
            <a:chOff x="5311080" y="1504080"/>
            <a:chExt cx="1470960" cy="1470960"/>
          </a:xfrm>
        </p:grpSpPr>
        <p:sp>
          <p:nvSpPr>
            <p:cNvPr id="339" name="CustomShape 5"/>
            <p:cNvSpPr/>
            <p:nvPr/>
          </p:nvSpPr>
          <p:spPr>
            <a:xfrm>
              <a:off x="5311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0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1" name="Group 6"/>
          <p:cNvGrpSpPr/>
          <p:nvPr/>
        </p:nvGrpSpPr>
        <p:grpSpPr>
          <a:xfrm>
            <a:off x="7129080" y="1504080"/>
            <a:ext cx="1470960" cy="1470960"/>
            <a:chOff x="7129080" y="1504080"/>
            <a:chExt cx="1470960" cy="1470960"/>
          </a:xfrm>
        </p:grpSpPr>
        <p:sp>
          <p:nvSpPr>
            <p:cNvPr id="342" name="CustomShape 7"/>
            <p:cNvSpPr/>
            <p:nvPr/>
          </p:nvSpPr>
          <p:spPr>
            <a:xfrm>
              <a:off x="7129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3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4" name="Group 8"/>
          <p:cNvGrpSpPr/>
          <p:nvPr/>
        </p:nvGrpSpPr>
        <p:grpSpPr>
          <a:xfrm>
            <a:off x="3493080" y="3278880"/>
            <a:ext cx="1470960" cy="1470960"/>
            <a:chOff x="3493080" y="3278880"/>
            <a:chExt cx="1470960" cy="1470960"/>
          </a:xfrm>
        </p:grpSpPr>
        <p:sp>
          <p:nvSpPr>
            <p:cNvPr id="345" name="CustomShape 9"/>
            <p:cNvSpPr/>
            <p:nvPr/>
          </p:nvSpPr>
          <p:spPr>
            <a:xfrm>
              <a:off x="3493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6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7" name="Group 10"/>
          <p:cNvGrpSpPr/>
          <p:nvPr/>
        </p:nvGrpSpPr>
        <p:grpSpPr>
          <a:xfrm>
            <a:off x="5311080" y="3278880"/>
            <a:ext cx="1470960" cy="1470960"/>
            <a:chOff x="5311080" y="3278880"/>
            <a:chExt cx="1470960" cy="1470960"/>
          </a:xfrm>
        </p:grpSpPr>
        <p:sp>
          <p:nvSpPr>
            <p:cNvPr id="348" name="CustomShape 11"/>
            <p:cNvSpPr/>
            <p:nvPr/>
          </p:nvSpPr>
          <p:spPr>
            <a:xfrm>
              <a:off x="5311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9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0" name="Group 12"/>
          <p:cNvGrpSpPr/>
          <p:nvPr/>
        </p:nvGrpSpPr>
        <p:grpSpPr>
          <a:xfrm>
            <a:off x="5311080" y="5053680"/>
            <a:ext cx="1470960" cy="1470960"/>
            <a:chOff x="5311080" y="5053680"/>
            <a:chExt cx="1470960" cy="1470960"/>
          </a:xfrm>
        </p:grpSpPr>
        <p:sp>
          <p:nvSpPr>
            <p:cNvPr id="351" name="CustomShape 13"/>
            <p:cNvSpPr/>
            <p:nvPr/>
          </p:nvSpPr>
          <p:spPr>
            <a:xfrm>
              <a:off x="5311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52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7960" cy="723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3" name="Group 14"/>
          <p:cNvGrpSpPr/>
          <p:nvPr/>
        </p:nvGrpSpPr>
        <p:grpSpPr>
          <a:xfrm>
            <a:off x="3493080" y="1504080"/>
            <a:ext cx="1470960" cy="1470960"/>
            <a:chOff x="3493080" y="1504080"/>
            <a:chExt cx="1470960" cy="1470960"/>
          </a:xfrm>
        </p:grpSpPr>
        <p:sp>
          <p:nvSpPr>
            <p:cNvPr id="354" name="CustomShape 15"/>
            <p:cNvSpPr/>
            <p:nvPr/>
          </p:nvSpPr>
          <p:spPr>
            <a:xfrm>
              <a:off x="3493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55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6" name="Group 16"/>
          <p:cNvGrpSpPr/>
          <p:nvPr/>
        </p:nvGrpSpPr>
        <p:grpSpPr>
          <a:xfrm>
            <a:off x="7129080" y="5053680"/>
            <a:ext cx="1470960" cy="1470960"/>
            <a:chOff x="7129080" y="5053680"/>
            <a:chExt cx="1470960" cy="1470960"/>
          </a:xfrm>
        </p:grpSpPr>
        <p:sp>
          <p:nvSpPr>
            <p:cNvPr id="357" name="CustomShape 17"/>
            <p:cNvSpPr/>
            <p:nvPr/>
          </p:nvSpPr>
          <p:spPr>
            <a:xfrm>
              <a:off x="7129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58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9" name="Group 18"/>
          <p:cNvGrpSpPr/>
          <p:nvPr/>
        </p:nvGrpSpPr>
        <p:grpSpPr>
          <a:xfrm>
            <a:off x="7129080" y="3278880"/>
            <a:ext cx="1470960" cy="1470960"/>
            <a:chOff x="7129080" y="3278880"/>
            <a:chExt cx="1470960" cy="1470960"/>
          </a:xfrm>
        </p:grpSpPr>
        <p:sp>
          <p:nvSpPr>
            <p:cNvPr id="360" name="CustomShape 19"/>
            <p:cNvSpPr/>
            <p:nvPr/>
          </p:nvSpPr>
          <p:spPr>
            <a:xfrm>
              <a:off x="7129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1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2" name="CustomShape 20"/>
          <p:cNvSpPr/>
          <p:nvPr/>
        </p:nvSpPr>
        <p:spPr>
          <a:xfrm>
            <a:off x="1684440" y="1970280"/>
            <a:ext cx="1583280" cy="1064880"/>
          </a:xfrm>
          <a:prstGeom prst="wedgeRectCallout">
            <a:avLst>
              <a:gd name="adj1" fmla="val 63125"/>
              <a:gd name="adj2" fmla="val -26784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로봇 내에서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처리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21"/>
          <p:cNvSpPr/>
          <p:nvPr/>
        </p:nvSpPr>
        <p:spPr>
          <a:xfrm>
            <a:off x="8815320" y="2896200"/>
            <a:ext cx="1583280" cy="1064880"/>
          </a:xfrm>
          <a:prstGeom prst="wedgeRectCallout">
            <a:avLst>
              <a:gd name="adj1" fmla="val -193710"/>
              <a:gd name="adj2" fmla="val -57107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원격 컴퓨터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클라우드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에서 처리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통신에서는 – 디버깅이 용이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66" name="Group 2"/>
          <p:cNvGrpSpPr/>
          <p:nvPr/>
        </p:nvGrpSpPr>
        <p:grpSpPr>
          <a:xfrm>
            <a:off x="3493080" y="5053680"/>
            <a:ext cx="1470960" cy="1470960"/>
            <a:chOff x="3493080" y="5053680"/>
            <a:chExt cx="1470960" cy="1470960"/>
          </a:xfrm>
        </p:grpSpPr>
        <p:sp>
          <p:nvSpPr>
            <p:cNvPr id="367" name="CustomShape 3"/>
            <p:cNvSpPr/>
            <p:nvPr/>
          </p:nvSpPr>
          <p:spPr>
            <a:xfrm>
              <a:off x="34930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8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9" name="Group 4"/>
          <p:cNvGrpSpPr/>
          <p:nvPr/>
        </p:nvGrpSpPr>
        <p:grpSpPr>
          <a:xfrm>
            <a:off x="5311080" y="1504080"/>
            <a:ext cx="1470960" cy="1470960"/>
            <a:chOff x="5311080" y="1504080"/>
            <a:chExt cx="1470960" cy="1470960"/>
          </a:xfrm>
        </p:grpSpPr>
        <p:sp>
          <p:nvSpPr>
            <p:cNvPr id="370" name="CustomShape 5"/>
            <p:cNvSpPr/>
            <p:nvPr/>
          </p:nvSpPr>
          <p:spPr>
            <a:xfrm>
              <a:off x="5311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1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2" name="Group 6"/>
          <p:cNvGrpSpPr/>
          <p:nvPr/>
        </p:nvGrpSpPr>
        <p:grpSpPr>
          <a:xfrm>
            <a:off x="7129080" y="1504080"/>
            <a:ext cx="1470960" cy="1470960"/>
            <a:chOff x="7129080" y="1504080"/>
            <a:chExt cx="1470960" cy="1470960"/>
          </a:xfrm>
        </p:grpSpPr>
        <p:sp>
          <p:nvSpPr>
            <p:cNvPr id="373" name="CustomShape 7"/>
            <p:cNvSpPr/>
            <p:nvPr/>
          </p:nvSpPr>
          <p:spPr>
            <a:xfrm>
              <a:off x="7129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4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5" name="Group 8"/>
          <p:cNvGrpSpPr/>
          <p:nvPr/>
        </p:nvGrpSpPr>
        <p:grpSpPr>
          <a:xfrm>
            <a:off x="3493080" y="3278880"/>
            <a:ext cx="1470960" cy="1470960"/>
            <a:chOff x="3493080" y="3278880"/>
            <a:chExt cx="1470960" cy="1470960"/>
          </a:xfrm>
        </p:grpSpPr>
        <p:sp>
          <p:nvSpPr>
            <p:cNvPr id="376" name="CustomShape 9"/>
            <p:cNvSpPr/>
            <p:nvPr/>
          </p:nvSpPr>
          <p:spPr>
            <a:xfrm>
              <a:off x="3493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7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8" name="Group 10"/>
          <p:cNvGrpSpPr/>
          <p:nvPr/>
        </p:nvGrpSpPr>
        <p:grpSpPr>
          <a:xfrm>
            <a:off x="5311080" y="3259800"/>
            <a:ext cx="1470960" cy="1470960"/>
            <a:chOff x="5311080" y="3259800"/>
            <a:chExt cx="1470960" cy="1470960"/>
          </a:xfrm>
        </p:grpSpPr>
        <p:sp>
          <p:nvSpPr>
            <p:cNvPr id="379" name="CustomShape 11"/>
            <p:cNvSpPr/>
            <p:nvPr/>
          </p:nvSpPr>
          <p:spPr>
            <a:xfrm>
              <a:off x="5311080" y="3259800"/>
              <a:ext cx="1470960" cy="147096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0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6320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1" name="CustomShape 12"/>
          <p:cNvSpPr/>
          <p:nvPr/>
        </p:nvSpPr>
        <p:spPr>
          <a:xfrm>
            <a:off x="5311080" y="5053680"/>
            <a:ext cx="1470960" cy="147096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2" name="Group 13"/>
          <p:cNvGrpSpPr/>
          <p:nvPr/>
        </p:nvGrpSpPr>
        <p:grpSpPr>
          <a:xfrm>
            <a:off x="3493080" y="1504080"/>
            <a:ext cx="1470960" cy="1470960"/>
            <a:chOff x="3493080" y="1504080"/>
            <a:chExt cx="1470960" cy="1470960"/>
          </a:xfrm>
        </p:grpSpPr>
        <p:sp>
          <p:nvSpPr>
            <p:cNvPr id="383" name="CustomShape 14"/>
            <p:cNvSpPr/>
            <p:nvPr/>
          </p:nvSpPr>
          <p:spPr>
            <a:xfrm>
              <a:off x="34930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4" name="Picture 2" descr=""/>
            <p:cNvPicPr/>
            <p:nvPr/>
          </p:nvPicPr>
          <p:blipFill>
            <a:blip r:embed="rId7"/>
            <a:srcRect l="8976" t="0" r="8145" b="0"/>
            <a:stretch/>
          </p:blipFill>
          <p:spPr>
            <a:xfrm>
              <a:off x="376020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5" name="CustomShape 15"/>
          <p:cNvSpPr/>
          <p:nvPr/>
        </p:nvSpPr>
        <p:spPr>
          <a:xfrm>
            <a:off x="7129080" y="5053680"/>
            <a:ext cx="1470960" cy="147096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6" name="Group 16"/>
          <p:cNvGrpSpPr/>
          <p:nvPr/>
        </p:nvGrpSpPr>
        <p:grpSpPr>
          <a:xfrm>
            <a:off x="7129080" y="3278880"/>
            <a:ext cx="1470960" cy="1470960"/>
            <a:chOff x="7129080" y="3278880"/>
            <a:chExt cx="1470960" cy="1470960"/>
          </a:xfrm>
        </p:grpSpPr>
        <p:sp>
          <p:nvSpPr>
            <p:cNvPr id="387" name="CustomShape 17"/>
            <p:cNvSpPr/>
            <p:nvPr/>
          </p:nvSpPr>
          <p:spPr>
            <a:xfrm>
              <a:off x="71290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8" name="그림 3" descr=""/>
            <p:cNvPicPr/>
            <p:nvPr/>
          </p:nvPicPr>
          <p:blipFill>
            <a:blip r:embed="rId8"/>
            <a:stretch/>
          </p:blipFill>
          <p:spPr>
            <a:xfrm>
              <a:off x="73404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9" name="CustomShape 18"/>
          <p:cNvSpPr/>
          <p:nvPr/>
        </p:nvSpPr>
        <p:spPr>
          <a:xfrm>
            <a:off x="243720" y="5441040"/>
            <a:ext cx="1583280" cy="1064880"/>
          </a:xfrm>
          <a:prstGeom prst="wedgeRectCallout">
            <a:avLst>
              <a:gd name="adj1" fmla="val 61229"/>
              <a:gd name="adj2" fmla="val -296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뭐야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값이 왜이래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0" name="Picture 2" descr=""/>
          <p:cNvPicPr/>
          <p:nvPr/>
        </p:nvPicPr>
        <p:blipFill>
          <a:blip r:embed="rId9"/>
          <a:stretch/>
        </p:blipFill>
        <p:spPr>
          <a:xfrm>
            <a:off x="551880" y="3044520"/>
            <a:ext cx="1152360" cy="1583280"/>
          </a:xfrm>
          <a:prstGeom prst="rect">
            <a:avLst/>
          </a:prstGeom>
          <a:ln>
            <a:noFill/>
          </a:ln>
        </p:spPr>
      </p:pic>
      <p:sp>
        <p:nvSpPr>
          <p:cNvPr id="391" name="CustomShape 19"/>
          <p:cNvSpPr/>
          <p:nvPr/>
        </p:nvSpPr>
        <p:spPr>
          <a:xfrm rot="10800000">
            <a:off x="4581720" y="5293800"/>
            <a:ext cx="720720" cy="26676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0"/>
          <p:cNvSpPr/>
          <p:nvPr/>
        </p:nvSpPr>
        <p:spPr>
          <a:xfrm rot="10291800">
            <a:off x="3018240" y="2299680"/>
            <a:ext cx="1853280" cy="31068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1"/>
          <p:cNvSpPr/>
          <p:nvPr/>
        </p:nvSpPr>
        <p:spPr>
          <a:xfrm>
            <a:off x="2043360" y="1945800"/>
            <a:ext cx="925200" cy="222048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[1, 3, 4,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[0, 2, 5,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[1, 3, 1,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4" name="CustomShape 22"/>
          <p:cNvSpPr/>
          <p:nvPr/>
        </p:nvSpPr>
        <p:spPr>
          <a:xfrm>
            <a:off x="2020680" y="4188960"/>
            <a:ext cx="925200" cy="222048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[152.2,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[158.0,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[156.2,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5" name="CustomShape 23"/>
          <p:cNvSpPr/>
          <p:nvPr/>
        </p:nvSpPr>
        <p:spPr>
          <a:xfrm>
            <a:off x="6058440" y="482004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24"/>
          <p:cNvSpPr/>
          <p:nvPr/>
        </p:nvSpPr>
        <p:spPr>
          <a:xfrm rot="5400000">
            <a:off x="5036040" y="215892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5"/>
          <p:cNvSpPr/>
          <p:nvPr/>
        </p:nvSpPr>
        <p:spPr>
          <a:xfrm rot="8100000">
            <a:off x="4776120" y="456084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6"/>
          <p:cNvSpPr/>
          <p:nvPr/>
        </p:nvSpPr>
        <p:spPr>
          <a:xfrm rot="2700000">
            <a:off x="6601320" y="32709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27"/>
          <p:cNvSpPr/>
          <p:nvPr/>
        </p:nvSpPr>
        <p:spPr>
          <a:xfrm rot="13500000">
            <a:off x="7133400" y="456948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28"/>
          <p:cNvSpPr/>
          <p:nvPr/>
        </p:nvSpPr>
        <p:spPr>
          <a:xfrm>
            <a:off x="4111200" y="480060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9"/>
          <p:cNvSpPr/>
          <p:nvPr/>
        </p:nvSpPr>
        <p:spPr>
          <a:xfrm rot="13500000">
            <a:off x="5347440" y="27993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30"/>
          <p:cNvSpPr/>
          <p:nvPr/>
        </p:nvSpPr>
        <p:spPr>
          <a:xfrm rot="5400000">
            <a:off x="5048280" y="38775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31"/>
          <p:cNvSpPr/>
          <p:nvPr/>
        </p:nvSpPr>
        <p:spPr>
          <a:xfrm rot="16200000">
            <a:off x="6864120" y="5676120"/>
            <a:ext cx="224640" cy="19332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32"/>
          <p:cNvSpPr/>
          <p:nvPr/>
        </p:nvSpPr>
        <p:spPr>
          <a:xfrm rot="10800000">
            <a:off x="6287040" y="520236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5" name="Picture 18" descr=""/>
          <p:cNvPicPr/>
          <p:nvPr/>
        </p:nvPicPr>
        <p:blipFill>
          <a:blip r:embed="rId10"/>
          <a:srcRect l="18543" t="0" r="10592" b="0"/>
          <a:stretch/>
        </p:blipFill>
        <p:spPr>
          <a:xfrm>
            <a:off x="7369920" y="5340600"/>
            <a:ext cx="1012320" cy="944640"/>
          </a:xfrm>
          <a:prstGeom prst="rect">
            <a:avLst/>
          </a:prstGeom>
          <a:ln>
            <a:noFill/>
          </a:ln>
        </p:spPr>
      </p:pic>
      <p:pic>
        <p:nvPicPr>
          <p:cNvPr id="406" name="Picture 22" descr=""/>
          <p:cNvPicPr/>
          <p:nvPr/>
        </p:nvPicPr>
        <p:blipFill>
          <a:blip r:embed="rId11"/>
          <a:stretch/>
        </p:blipFill>
        <p:spPr>
          <a:xfrm>
            <a:off x="5533560" y="5441040"/>
            <a:ext cx="1047960" cy="72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통신의 특징 – 실험 환경 재현이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409" name="Group 2"/>
          <p:cNvGrpSpPr/>
          <p:nvPr/>
        </p:nvGrpSpPr>
        <p:grpSpPr>
          <a:xfrm>
            <a:off x="659880" y="5053680"/>
            <a:ext cx="1470960" cy="1470960"/>
            <a:chOff x="659880" y="5053680"/>
            <a:chExt cx="1470960" cy="1470960"/>
          </a:xfrm>
        </p:grpSpPr>
        <p:sp>
          <p:nvSpPr>
            <p:cNvPr id="410" name="CustomShape 3"/>
            <p:cNvSpPr/>
            <p:nvPr/>
          </p:nvSpPr>
          <p:spPr>
            <a:xfrm>
              <a:off x="659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1" name="Picture 6" descr=""/>
            <p:cNvPicPr/>
            <p:nvPr/>
          </p:nvPicPr>
          <p:blipFill>
            <a:blip r:embed="rId2"/>
            <a:stretch/>
          </p:blipFill>
          <p:spPr>
            <a:xfrm>
              <a:off x="908280" y="5270760"/>
              <a:ext cx="969840" cy="1009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2" name="Group 4"/>
          <p:cNvGrpSpPr/>
          <p:nvPr/>
        </p:nvGrpSpPr>
        <p:grpSpPr>
          <a:xfrm>
            <a:off x="2477880" y="1504080"/>
            <a:ext cx="1470960" cy="1470960"/>
            <a:chOff x="2477880" y="1504080"/>
            <a:chExt cx="1470960" cy="1470960"/>
          </a:xfrm>
        </p:grpSpPr>
        <p:sp>
          <p:nvSpPr>
            <p:cNvPr id="413" name="CustomShape 5"/>
            <p:cNvSpPr/>
            <p:nvPr/>
          </p:nvSpPr>
          <p:spPr>
            <a:xfrm>
              <a:off x="2477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4" name="그림 13" descr=""/>
            <p:cNvPicPr/>
            <p:nvPr/>
          </p:nvPicPr>
          <p:blipFill>
            <a:blip r:embed="rId3"/>
            <a:stretch/>
          </p:blipFill>
          <p:spPr>
            <a:xfrm>
              <a:off x="257616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5" name="Group 6"/>
          <p:cNvGrpSpPr/>
          <p:nvPr/>
        </p:nvGrpSpPr>
        <p:grpSpPr>
          <a:xfrm>
            <a:off x="4295880" y="1504080"/>
            <a:ext cx="1470960" cy="1470960"/>
            <a:chOff x="4295880" y="1504080"/>
            <a:chExt cx="1470960" cy="1470960"/>
          </a:xfrm>
        </p:grpSpPr>
        <p:sp>
          <p:nvSpPr>
            <p:cNvPr id="416" name="CustomShape 7"/>
            <p:cNvSpPr/>
            <p:nvPr/>
          </p:nvSpPr>
          <p:spPr>
            <a:xfrm>
              <a:off x="4295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7" name="Picture 10" descr=""/>
            <p:cNvPicPr/>
            <p:nvPr/>
          </p:nvPicPr>
          <p:blipFill>
            <a:blip r:embed="rId4"/>
            <a:stretch/>
          </p:blipFill>
          <p:spPr>
            <a:xfrm>
              <a:off x="450036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8" name="Group 8"/>
          <p:cNvGrpSpPr/>
          <p:nvPr/>
        </p:nvGrpSpPr>
        <p:grpSpPr>
          <a:xfrm>
            <a:off x="659880" y="3278880"/>
            <a:ext cx="1470960" cy="1470960"/>
            <a:chOff x="659880" y="3278880"/>
            <a:chExt cx="1470960" cy="1470960"/>
          </a:xfrm>
        </p:grpSpPr>
        <p:sp>
          <p:nvSpPr>
            <p:cNvPr id="419" name="CustomShape 9"/>
            <p:cNvSpPr/>
            <p:nvPr/>
          </p:nvSpPr>
          <p:spPr>
            <a:xfrm>
              <a:off x="659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0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78084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1" name="Group 10"/>
          <p:cNvGrpSpPr/>
          <p:nvPr/>
        </p:nvGrpSpPr>
        <p:grpSpPr>
          <a:xfrm>
            <a:off x="2477880" y="3278880"/>
            <a:ext cx="1470960" cy="1470960"/>
            <a:chOff x="2477880" y="3278880"/>
            <a:chExt cx="1470960" cy="1470960"/>
          </a:xfrm>
        </p:grpSpPr>
        <p:sp>
          <p:nvSpPr>
            <p:cNvPr id="422" name="CustomShape 11"/>
            <p:cNvSpPr/>
            <p:nvPr/>
          </p:nvSpPr>
          <p:spPr>
            <a:xfrm>
              <a:off x="2477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3" name="그림 114" descr=""/>
            <p:cNvPicPr/>
            <p:nvPr/>
          </p:nvPicPr>
          <p:blipFill>
            <a:blip r:embed="rId6"/>
            <a:stretch/>
          </p:blipFill>
          <p:spPr>
            <a:xfrm>
              <a:off x="275040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4" name="Group 12"/>
          <p:cNvGrpSpPr/>
          <p:nvPr/>
        </p:nvGrpSpPr>
        <p:grpSpPr>
          <a:xfrm>
            <a:off x="2477880" y="5053680"/>
            <a:ext cx="1470960" cy="1470960"/>
            <a:chOff x="2477880" y="5053680"/>
            <a:chExt cx="1470960" cy="1470960"/>
          </a:xfrm>
        </p:grpSpPr>
        <p:sp>
          <p:nvSpPr>
            <p:cNvPr id="425" name="CustomShape 13"/>
            <p:cNvSpPr/>
            <p:nvPr/>
          </p:nvSpPr>
          <p:spPr>
            <a:xfrm>
              <a:off x="2477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426" name="Picture 22" descr=""/>
            <p:cNvPicPr/>
            <p:nvPr/>
          </p:nvPicPr>
          <p:blipFill>
            <a:blip r:embed="rId7"/>
            <a:stretch/>
          </p:blipFill>
          <p:spPr>
            <a:xfrm>
              <a:off x="2700360" y="5441040"/>
              <a:ext cx="1047960" cy="72324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427" name="Group 14"/>
          <p:cNvGrpSpPr/>
          <p:nvPr/>
        </p:nvGrpSpPr>
        <p:grpSpPr>
          <a:xfrm>
            <a:off x="659880" y="1504080"/>
            <a:ext cx="1470960" cy="1470960"/>
            <a:chOff x="659880" y="1504080"/>
            <a:chExt cx="1470960" cy="1470960"/>
          </a:xfrm>
        </p:grpSpPr>
        <p:sp>
          <p:nvSpPr>
            <p:cNvPr id="428" name="CustomShape 15"/>
            <p:cNvSpPr/>
            <p:nvPr/>
          </p:nvSpPr>
          <p:spPr>
            <a:xfrm>
              <a:off x="6598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9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926640" y="1866240"/>
              <a:ext cx="951480" cy="765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16"/>
          <p:cNvGrpSpPr/>
          <p:nvPr/>
        </p:nvGrpSpPr>
        <p:grpSpPr>
          <a:xfrm>
            <a:off x="4295880" y="5053680"/>
            <a:ext cx="1470960" cy="1470960"/>
            <a:chOff x="4295880" y="5053680"/>
            <a:chExt cx="1470960" cy="1470960"/>
          </a:xfrm>
        </p:grpSpPr>
        <p:sp>
          <p:nvSpPr>
            <p:cNvPr id="431" name="CustomShape 17"/>
            <p:cNvSpPr/>
            <p:nvPr/>
          </p:nvSpPr>
          <p:spPr>
            <a:xfrm>
              <a:off x="42958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432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4536720" y="5340600"/>
              <a:ext cx="101232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3" name="Group 18"/>
          <p:cNvGrpSpPr/>
          <p:nvPr/>
        </p:nvGrpSpPr>
        <p:grpSpPr>
          <a:xfrm>
            <a:off x="4295880" y="3278880"/>
            <a:ext cx="1470960" cy="1470960"/>
            <a:chOff x="4295880" y="3278880"/>
            <a:chExt cx="1470960" cy="1470960"/>
          </a:xfrm>
        </p:grpSpPr>
        <p:sp>
          <p:nvSpPr>
            <p:cNvPr id="434" name="CustomShape 19"/>
            <p:cNvSpPr/>
            <p:nvPr/>
          </p:nvSpPr>
          <p:spPr>
            <a:xfrm>
              <a:off x="42958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35" name="그림 3" descr=""/>
            <p:cNvPicPr/>
            <p:nvPr/>
          </p:nvPicPr>
          <p:blipFill>
            <a:blip r:embed="rId10"/>
            <a:stretch/>
          </p:blipFill>
          <p:spPr>
            <a:xfrm>
              <a:off x="4507200" y="3604320"/>
              <a:ext cx="1048320" cy="870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6" name="Group 20"/>
          <p:cNvGrpSpPr/>
          <p:nvPr/>
        </p:nvGrpSpPr>
        <p:grpSpPr>
          <a:xfrm>
            <a:off x="8243280" y="1504080"/>
            <a:ext cx="1470960" cy="1470960"/>
            <a:chOff x="8243280" y="1504080"/>
            <a:chExt cx="1470960" cy="1470960"/>
          </a:xfrm>
        </p:grpSpPr>
        <p:sp>
          <p:nvSpPr>
            <p:cNvPr id="437" name="CustomShape 21"/>
            <p:cNvSpPr/>
            <p:nvPr/>
          </p:nvSpPr>
          <p:spPr>
            <a:xfrm>
              <a:off x="82432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38" name="그림 50" descr=""/>
            <p:cNvPicPr/>
            <p:nvPr/>
          </p:nvPicPr>
          <p:blipFill>
            <a:blip r:embed="rId11"/>
            <a:stretch/>
          </p:blipFill>
          <p:spPr>
            <a:xfrm>
              <a:off x="8341920" y="1885320"/>
              <a:ext cx="1260000" cy="708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9" name="Group 22"/>
          <p:cNvGrpSpPr/>
          <p:nvPr/>
        </p:nvGrpSpPr>
        <p:grpSpPr>
          <a:xfrm>
            <a:off x="10061280" y="1504080"/>
            <a:ext cx="1470960" cy="1470960"/>
            <a:chOff x="10061280" y="1504080"/>
            <a:chExt cx="1470960" cy="1470960"/>
          </a:xfrm>
        </p:grpSpPr>
        <p:sp>
          <p:nvSpPr>
            <p:cNvPr id="440" name="CustomShape 23"/>
            <p:cNvSpPr/>
            <p:nvPr/>
          </p:nvSpPr>
          <p:spPr>
            <a:xfrm>
              <a:off x="10061280" y="1504080"/>
              <a:ext cx="1470960" cy="147096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1" name="Picture 10" descr=""/>
            <p:cNvPicPr/>
            <p:nvPr/>
          </p:nvPicPr>
          <p:blipFill>
            <a:blip r:embed="rId12"/>
            <a:stretch/>
          </p:blipFill>
          <p:spPr>
            <a:xfrm>
              <a:off x="10266120" y="1855080"/>
              <a:ext cx="1079280" cy="808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2" name="Group 24"/>
          <p:cNvGrpSpPr/>
          <p:nvPr/>
        </p:nvGrpSpPr>
        <p:grpSpPr>
          <a:xfrm>
            <a:off x="6425640" y="3278880"/>
            <a:ext cx="1470960" cy="1470960"/>
            <a:chOff x="6425640" y="3278880"/>
            <a:chExt cx="1470960" cy="1470960"/>
          </a:xfrm>
        </p:grpSpPr>
        <p:sp>
          <p:nvSpPr>
            <p:cNvPr id="443" name="CustomShape 25"/>
            <p:cNvSpPr/>
            <p:nvPr/>
          </p:nvSpPr>
          <p:spPr>
            <a:xfrm>
              <a:off x="642564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4" name="Picture 12" descr=""/>
            <p:cNvPicPr/>
            <p:nvPr/>
          </p:nvPicPr>
          <p:blipFill>
            <a:blip r:embed="rId13"/>
            <a:srcRect l="8481" t="0" r="6770" b="1869"/>
            <a:stretch/>
          </p:blipFill>
          <p:spPr>
            <a:xfrm>
              <a:off x="6546600" y="3653280"/>
              <a:ext cx="1197000" cy="684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5" name="Group 26"/>
          <p:cNvGrpSpPr/>
          <p:nvPr/>
        </p:nvGrpSpPr>
        <p:grpSpPr>
          <a:xfrm>
            <a:off x="8243280" y="3278880"/>
            <a:ext cx="1470960" cy="1470960"/>
            <a:chOff x="8243280" y="3278880"/>
            <a:chExt cx="1470960" cy="1470960"/>
          </a:xfrm>
        </p:grpSpPr>
        <p:sp>
          <p:nvSpPr>
            <p:cNvPr id="446" name="CustomShape 27"/>
            <p:cNvSpPr/>
            <p:nvPr/>
          </p:nvSpPr>
          <p:spPr>
            <a:xfrm>
              <a:off x="8243280" y="3278880"/>
              <a:ext cx="1470960" cy="147096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7" name="그림 59" descr=""/>
            <p:cNvPicPr/>
            <p:nvPr/>
          </p:nvPicPr>
          <p:blipFill>
            <a:blip r:embed="rId14"/>
            <a:stretch/>
          </p:blipFill>
          <p:spPr>
            <a:xfrm>
              <a:off x="8516160" y="3482280"/>
              <a:ext cx="911520" cy="1086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8" name="Group 28"/>
          <p:cNvGrpSpPr/>
          <p:nvPr/>
        </p:nvGrpSpPr>
        <p:grpSpPr>
          <a:xfrm>
            <a:off x="8243280" y="5053680"/>
            <a:ext cx="1470960" cy="1470960"/>
            <a:chOff x="8243280" y="5053680"/>
            <a:chExt cx="1470960" cy="1470960"/>
          </a:xfrm>
        </p:grpSpPr>
        <p:sp>
          <p:nvSpPr>
            <p:cNvPr id="449" name="CustomShape 29"/>
            <p:cNvSpPr/>
            <p:nvPr/>
          </p:nvSpPr>
          <p:spPr>
            <a:xfrm>
              <a:off x="8243280" y="5053680"/>
              <a:ext cx="1470960" cy="147096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450" name="Picture 22" descr=""/>
            <p:cNvPicPr/>
            <p:nvPr/>
          </p:nvPicPr>
          <p:blipFill>
            <a:blip r:embed="rId15"/>
            <a:stretch/>
          </p:blipFill>
          <p:spPr>
            <a:xfrm>
              <a:off x="8465760" y="5441040"/>
              <a:ext cx="1047960" cy="72324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sp>
        <p:nvSpPr>
          <p:cNvPr id="451" name="Line 30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2" name="Picture 2" descr=""/>
          <p:cNvPicPr/>
          <p:nvPr/>
        </p:nvPicPr>
        <p:blipFill>
          <a:blip r:embed="rId16"/>
          <a:stretch/>
        </p:blipFill>
        <p:spPr>
          <a:xfrm>
            <a:off x="147600" y="453492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453" name="Picture 2" descr=""/>
          <p:cNvPicPr/>
          <p:nvPr/>
        </p:nvPicPr>
        <p:blipFill>
          <a:blip r:embed="rId17"/>
          <a:stretch/>
        </p:blipFill>
        <p:spPr>
          <a:xfrm>
            <a:off x="3779640" y="610020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454" name="Picture 2" descr=""/>
          <p:cNvPicPr/>
          <p:nvPr/>
        </p:nvPicPr>
        <p:blipFill>
          <a:blip r:embed="rId18"/>
          <a:stretch/>
        </p:blipFill>
        <p:spPr>
          <a:xfrm>
            <a:off x="1943640" y="104940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455" name="Picture 2" descr=""/>
          <p:cNvPicPr/>
          <p:nvPr/>
        </p:nvPicPr>
        <p:blipFill>
          <a:blip r:embed="rId19"/>
          <a:stretch/>
        </p:blipFill>
        <p:spPr>
          <a:xfrm>
            <a:off x="4349160" y="4703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456" name="Picture 4" descr=""/>
          <p:cNvPicPr/>
          <p:nvPr/>
        </p:nvPicPr>
        <p:blipFill>
          <a:blip r:embed="rId20"/>
          <a:srcRect l="14770" t="24674" r="16624" b="25814"/>
          <a:stretch/>
        </p:blipFill>
        <p:spPr>
          <a:xfrm>
            <a:off x="6546600" y="1855080"/>
            <a:ext cx="1132200" cy="816840"/>
          </a:xfrm>
          <a:prstGeom prst="rect">
            <a:avLst/>
          </a:prstGeom>
          <a:ln>
            <a:noFill/>
          </a:ln>
        </p:spPr>
      </p:pic>
      <p:pic>
        <p:nvPicPr>
          <p:cNvPr id="457" name="Picture 4" descr=""/>
          <p:cNvPicPr/>
          <p:nvPr/>
        </p:nvPicPr>
        <p:blipFill>
          <a:blip r:embed="rId21"/>
          <a:srcRect l="14770" t="24674" r="16624" b="25814"/>
          <a:stretch/>
        </p:blipFill>
        <p:spPr>
          <a:xfrm>
            <a:off x="10230840" y="5380920"/>
            <a:ext cx="1132200" cy="816840"/>
          </a:xfrm>
          <a:prstGeom prst="rect">
            <a:avLst/>
          </a:prstGeom>
          <a:ln>
            <a:noFill/>
          </a:ln>
        </p:spPr>
      </p:pic>
      <p:pic>
        <p:nvPicPr>
          <p:cNvPr id="458" name="Picture 4" descr=""/>
          <p:cNvPicPr/>
          <p:nvPr/>
        </p:nvPicPr>
        <p:blipFill>
          <a:blip r:embed="rId22"/>
          <a:srcRect l="14770" t="24674" r="16624" b="25814"/>
          <a:stretch/>
        </p:blipFill>
        <p:spPr>
          <a:xfrm>
            <a:off x="10213560" y="3617280"/>
            <a:ext cx="1132200" cy="816840"/>
          </a:xfrm>
          <a:prstGeom prst="rect">
            <a:avLst/>
          </a:prstGeom>
          <a:ln>
            <a:noFill/>
          </a:ln>
        </p:spPr>
      </p:pic>
      <p:pic>
        <p:nvPicPr>
          <p:cNvPr id="459" name="Picture 4" descr=""/>
          <p:cNvPicPr/>
          <p:nvPr/>
        </p:nvPicPr>
        <p:blipFill>
          <a:blip r:embed="rId23"/>
          <a:srcRect l="14770" t="24674" r="16624" b="25814"/>
          <a:stretch/>
        </p:blipFill>
        <p:spPr>
          <a:xfrm>
            <a:off x="6579000" y="5380920"/>
            <a:ext cx="1132200" cy="816840"/>
          </a:xfrm>
          <a:prstGeom prst="rect">
            <a:avLst/>
          </a:prstGeom>
          <a:ln>
            <a:noFill/>
          </a:ln>
        </p:spPr>
      </p:pic>
      <p:sp>
        <p:nvSpPr>
          <p:cNvPr id="460" name="CustomShape 31"/>
          <p:cNvSpPr/>
          <p:nvPr/>
        </p:nvSpPr>
        <p:spPr>
          <a:xfrm>
            <a:off x="3189600" y="482004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2"/>
          <p:cNvSpPr/>
          <p:nvPr/>
        </p:nvSpPr>
        <p:spPr>
          <a:xfrm rot="5400000">
            <a:off x="2167200" y="2158920"/>
            <a:ext cx="216360" cy="1864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33"/>
          <p:cNvSpPr/>
          <p:nvPr/>
        </p:nvSpPr>
        <p:spPr>
          <a:xfrm rot="8100000">
            <a:off x="1907280" y="456084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4"/>
          <p:cNvSpPr/>
          <p:nvPr/>
        </p:nvSpPr>
        <p:spPr>
          <a:xfrm rot="2700000">
            <a:off x="3732480" y="32709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5"/>
          <p:cNvSpPr/>
          <p:nvPr/>
        </p:nvSpPr>
        <p:spPr>
          <a:xfrm rot="13500000">
            <a:off x="4264560" y="4569480"/>
            <a:ext cx="221400" cy="190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6"/>
          <p:cNvSpPr/>
          <p:nvPr/>
        </p:nvSpPr>
        <p:spPr>
          <a:xfrm>
            <a:off x="1242000" y="4800600"/>
            <a:ext cx="221400" cy="190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7"/>
          <p:cNvSpPr/>
          <p:nvPr/>
        </p:nvSpPr>
        <p:spPr>
          <a:xfrm rot="13500000">
            <a:off x="2478600" y="27993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38"/>
          <p:cNvSpPr/>
          <p:nvPr/>
        </p:nvSpPr>
        <p:spPr>
          <a:xfrm rot="5400000">
            <a:off x="2179080" y="38775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39"/>
          <p:cNvSpPr/>
          <p:nvPr/>
        </p:nvSpPr>
        <p:spPr>
          <a:xfrm rot="16200000">
            <a:off x="3994920" y="5676120"/>
            <a:ext cx="224640" cy="19332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40"/>
          <p:cNvSpPr/>
          <p:nvPr/>
        </p:nvSpPr>
        <p:spPr>
          <a:xfrm rot="10800000">
            <a:off x="3417840" y="520236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41"/>
          <p:cNvSpPr/>
          <p:nvPr/>
        </p:nvSpPr>
        <p:spPr>
          <a:xfrm>
            <a:off x="8966520" y="482328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2"/>
          <p:cNvSpPr/>
          <p:nvPr/>
        </p:nvSpPr>
        <p:spPr>
          <a:xfrm rot="5400000">
            <a:off x="7944120" y="2162520"/>
            <a:ext cx="216360" cy="1864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43"/>
          <p:cNvSpPr/>
          <p:nvPr/>
        </p:nvSpPr>
        <p:spPr>
          <a:xfrm rot="8100000">
            <a:off x="7684200" y="456444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44"/>
          <p:cNvSpPr/>
          <p:nvPr/>
        </p:nvSpPr>
        <p:spPr>
          <a:xfrm rot="2700000">
            <a:off x="9509400" y="32745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45"/>
          <p:cNvSpPr/>
          <p:nvPr/>
        </p:nvSpPr>
        <p:spPr>
          <a:xfrm rot="13500000">
            <a:off x="10041480" y="4572720"/>
            <a:ext cx="221400" cy="190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46"/>
          <p:cNvSpPr/>
          <p:nvPr/>
        </p:nvSpPr>
        <p:spPr>
          <a:xfrm>
            <a:off x="7018920" y="4803840"/>
            <a:ext cx="221400" cy="190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47"/>
          <p:cNvSpPr/>
          <p:nvPr/>
        </p:nvSpPr>
        <p:spPr>
          <a:xfrm rot="13500000">
            <a:off x="8255520" y="280296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48"/>
          <p:cNvSpPr/>
          <p:nvPr/>
        </p:nvSpPr>
        <p:spPr>
          <a:xfrm rot="5400000">
            <a:off x="7956000" y="3880800"/>
            <a:ext cx="216360" cy="1864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49"/>
          <p:cNvSpPr/>
          <p:nvPr/>
        </p:nvSpPr>
        <p:spPr>
          <a:xfrm rot="16200000">
            <a:off x="9771840" y="5679720"/>
            <a:ext cx="224640" cy="19332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50"/>
          <p:cNvSpPr/>
          <p:nvPr/>
        </p:nvSpPr>
        <p:spPr>
          <a:xfrm rot="10800000">
            <a:off x="9194760" y="5205960"/>
            <a:ext cx="221400" cy="190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481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2" name="Picture 2" descr=""/>
          <p:cNvPicPr/>
          <p:nvPr/>
        </p:nvPicPr>
        <p:blipFill>
          <a:blip r:embed="rId2"/>
          <a:stretch/>
        </p:blipFill>
        <p:spPr>
          <a:xfrm>
            <a:off x="6532560" y="1285200"/>
            <a:ext cx="2182320" cy="2304360"/>
          </a:xfrm>
          <a:prstGeom prst="rect">
            <a:avLst/>
          </a:prstGeom>
          <a:ln>
            <a:noFill/>
          </a:ln>
        </p:spPr>
      </p:pic>
      <p:pic>
        <p:nvPicPr>
          <p:cNvPr id="483" name="Picture 4" descr=""/>
          <p:cNvPicPr/>
          <p:nvPr/>
        </p:nvPicPr>
        <p:blipFill>
          <a:blip r:embed="rId3"/>
          <a:stretch/>
        </p:blipFill>
        <p:spPr>
          <a:xfrm>
            <a:off x="3098880" y="1615680"/>
            <a:ext cx="2394360" cy="1643400"/>
          </a:xfrm>
          <a:prstGeom prst="rect">
            <a:avLst/>
          </a:prstGeom>
          <a:ln>
            <a:noFill/>
          </a:ln>
        </p:spPr>
      </p:pic>
      <p:sp>
        <p:nvSpPr>
          <p:cNvPr id="484" name="CustomShape 2"/>
          <p:cNvSpPr/>
          <p:nvPr/>
        </p:nvSpPr>
        <p:spPr>
          <a:xfrm>
            <a:off x="1944720" y="3931920"/>
            <a:ext cx="822888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sudo apt-get install ros-melodic-turtlesim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r1 &amp;&amp; rosrun turtlesim turtlesim_node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r1 &amp;&amp; rosrun turtlesim turtle_teleop_key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[4] $ r1 &amp;&amp; rostopic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[5] $ r1 &amp;&amp; rosnode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[6] $ r1 &amp;&amp; rqt_graph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5721120" y="221076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Folder structure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00800" y="1431720"/>
            <a:ext cx="609552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catkin_ws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build 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빌드된 파일들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 : catkin make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를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cmake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로 변형한 파일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install 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설치된 파일들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src : catkin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빌드할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package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들이 있는 폴더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foo_pkg : ros package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src : ros node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bar.cpp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node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소스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msg : ros topic message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baz.msg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message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소스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CmakeLists.txt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catkin make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참고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package.xml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package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의존성 참고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5"/>
          <p:cNvSpPr/>
          <p:nvPr/>
        </p:nvSpPr>
        <p:spPr>
          <a:xfrm>
            <a:off x="6421680" y="1427040"/>
            <a:ext cx="5664960" cy="53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colcon_ws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build 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빌드된 파일들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 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빌드 로그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install 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설치된 파일들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src : catkin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빌드할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package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들이 있는 폴더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foo_pkg : ros package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src : ros node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bar.cpp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node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소스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msg : ros topic message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baz.msg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message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소스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├─────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CmakeLists.txt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colcon build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참고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└─────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package.xml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package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의존성 참고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487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8" name="Picture 2" descr=""/>
          <p:cNvPicPr/>
          <p:nvPr/>
        </p:nvPicPr>
        <p:blipFill>
          <a:blip r:embed="rId2"/>
          <a:stretch/>
        </p:blipFill>
        <p:spPr>
          <a:xfrm>
            <a:off x="6532560" y="1285200"/>
            <a:ext cx="2182320" cy="2304360"/>
          </a:xfrm>
          <a:prstGeom prst="rect">
            <a:avLst/>
          </a:prstGeom>
          <a:ln>
            <a:noFill/>
          </a:ln>
        </p:spPr>
      </p:pic>
      <p:pic>
        <p:nvPicPr>
          <p:cNvPr id="489" name="Picture 4" descr=""/>
          <p:cNvPicPr/>
          <p:nvPr/>
        </p:nvPicPr>
        <p:blipFill>
          <a:blip r:embed="rId3"/>
          <a:stretch/>
        </p:blipFill>
        <p:spPr>
          <a:xfrm>
            <a:off x="3098880" y="1615680"/>
            <a:ext cx="2394360" cy="164340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1944720" y="4120200"/>
            <a:ext cx="822888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(ctrl + c)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를 입력하여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roscore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끈 후 상황 관찰하기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5721120" y="221076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7718400" y="175068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2606760" y="3841560"/>
            <a:ext cx="822888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sudo apt-get install ros-melodic-usb-cam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r1 &amp;&amp; rosrun usb_cam usb_cam_node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r1 &amp;&amp; rqt_image_view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6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440" cy="1918080"/>
          </a:xfrm>
          <a:prstGeom prst="rect">
            <a:avLst/>
          </a:prstGeom>
          <a:ln>
            <a:noFill/>
          </a:ln>
        </p:spPr>
      </p:pic>
      <p:pic>
        <p:nvPicPr>
          <p:cNvPr id="497" name="Picture 6" descr=""/>
          <p:cNvPicPr/>
          <p:nvPr/>
        </p:nvPicPr>
        <p:blipFill>
          <a:blip r:embed="rId3"/>
          <a:stretch/>
        </p:blipFill>
        <p:spPr>
          <a:xfrm>
            <a:off x="6688440" y="1456920"/>
            <a:ext cx="1800000" cy="19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7718400" y="175068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1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440" cy="1918080"/>
          </a:xfrm>
          <a:prstGeom prst="rect">
            <a:avLst/>
          </a:prstGeom>
          <a:ln>
            <a:noFill/>
          </a:ln>
        </p:spPr>
      </p:pic>
      <p:sp>
        <p:nvSpPr>
          <p:cNvPr id="502" name="CustomShape 3"/>
          <p:cNvSpPr/>
          <p:nvPr/>
        </p:nvSpPr>
        <p:spPr>
          <a:xfrm>
            <a:off x="2646000" y="4127400"/>
            <a:ext cx="822888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남의 컴퓨터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camera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영상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hijack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하기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3" name="Picture 2" descr=""/>
          <p:cNvPicPr/>
          <p:nvPr/>
        </p:nvPicPr>
        <p:blipFill>
          <a:blip r:embed="rId3"/>
          <a:stretch/>
        </p:blipFill>
        <p:spPr>
          <a:xfrm>
            <a:off x="6655320" y="1456920"/>
            <a:ext cx="1866240" cy="20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05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7718400" y="175068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7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440" cy="1918080"/>
          </a:xfrm>
          <a:prstGeom prst="rect">
            <a:avLst/>
          </a:prstGeom>
          <a:ln>
            <a:noFill/>
          </a:ln>
        </p:spPr>
      </p:pic>
      <p:sp>
        <p:nvSpPr>
          <p:cNvPr id="508" name="CustomShape 3"/>
          <p:cNvSpPr/>
          <p:nvPr/>
        </p:nvSpPr>
        <p:spPr>
          <a:xfrm>
            <a:off x="1251000" y="4127400"/>
            <a:ext cx="994932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통신상태가 안 좋은 상황에서 남의 컴퓨터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camera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영상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hijack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하기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9" name="Picture 2" descr=""/>
          <p:cNvPicPr/>
          <p:nvPr/>
        </p:nvPicPr>
        <p:blipFill>
          <a:blip r:embed="rId3"/>
          <a:stretch/>
        </p:blipFill>
        <p:spPr>
          <a:xfrm>
            <a:off x="6655320" y="1456920"/>
            <a:ext cx="1866240" cy="20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11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3533040" y="5824800"/>
            <a:ext cx="5188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https://www.youtube.com/watch?v=NeFkrwagYfc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3" name="그림 2" descr=""/>
          <p:cNvPicPr/>
          <p:nvPr/>
        </p:nvPicPr>
        <p:blipFill>
          <a:blip r:embed="rId3"/>
          <a:stretch/>
        </p:blipFill>
        <p:spPr>
          <a:xfrm>
            <a:off x="2255040" y="1571400"/>
            <a:ext cx="7680960" cy="41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1863000" y="3095280"/>
            <a:ext cx="82173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ROS1 VS ROS2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5" name="Line 2"/>
          <p:cNvSpPr/>
          <p:nvPr/>
        </p:nvSpPr>
        <p:spPr>
          <a:xfrm>
            <a:off x="6144480" y="4734360"/>
            <a:ext cx="360" cy="179064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3"/>
          <p:cNvSpPr/>
          <p:nvPr/>
        </p:nvSpPr>
        <p:spPr>
          <a:xfrm>
            <a:off x="1436760" y="5217480"/>
            <a:ext cx="3229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7524720" y="5217480"/>
            <a:ext cx="3229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ROS2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19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0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3"/>
          <p:cNvSpPr/>
          <p:nvPr/>
        </p:nvSpPr>
        <p:spPr>
          <a:xfrm>
            <a:off x="4396680" y="4656600"/>
            <a:ext cx="1220760" cy="12207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2" name="CustomShape 4"/>
          <p:cNvSpPr/>
          <p:nvPr/>
        </p:nvSpPr>
        <p:spPr>
          <a:xfrm>
            <a:off x="405000" y="4656600"/>
            <a:ext cx="1220760" cy="12207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3" name="CustomShape 5"/>
          <p:cNvSpPr/>
          <p:nvPr/>
        </p:nvSpPr>
        <p:spPr>
          <a:xfrm>
            <a:off x="2280960" y="2649960"/>
            <a:ext cx="1350360" cy="12535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ROS Core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(Master IP)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4" name="CustomShape 6"/>
          <p:cNvSpPr/>
          <p:nvPr/>
        </p:nvSpPr>
        <p:spPr>
          <a:xfrm rot="18900000">
            <a:off x="1388880" y="42278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7"/>
          <p:cNvSpPr/>
          <p:nvPr/>
        </p:nvSpPr>
        <p:spPr>
          <a:xfrm rot="2700000">
            <a:off x="3729960" y="41144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8"/>
          <p:cNvSpPr/>
          <p:nvPr/>
        </p:nvSpPr>
        <p:spPr>
          <a:xfrm>
            <a:off x="1876320" y="5133600"/>
            <a:ext cx="230364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9"/>
          <p:cNvSpPr/>
          <p:nvPr/>
        </p:nvSpPr>
        <p:spPr>
          <a:xfrm>
            <a:off x="343080" y="1302120"/>
            <a:ext cx="55839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XMLRPC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TCP/IP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8" name="CustomShape 10"/>
          <p:cNvSpPr/>
          <p:nvPr/>
        </p:nvSpPr>
        <p:spPr>
          <a:xfrm>
            <a:off x="6278400" y="1302120"/>
            <a:ext cx="57225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RTPS (RealTime-PubSub)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9" name="CustomShape 11"/>
          <p:cNvSpPr/>
          <p:nvPr/>
        </p:nvSpPr>
        <p:spPr>
          <a:xfrm>
            <a:off x="10565640" y="4656600"/>
            <a:ext cx="1220760" cy="12207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0" name="CustomShape 12"/>
          <p:cNvSpPr/>
          <p:nvPr/>
        </p:nvSpPr>
        <p:spPr>
          <a:xfrm>
            <a:off x="6573960" y="4656600"/>
            <a:ext cx="1220760" cy="122076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1" name="CustomShape 13"/>
          <p:cNvSpPr/>
          <p:nvPr/>
        </p:nvSpPr>
        <p:spPr>
          <a:xfrm>
            <a:off x="8449920" y="2649960"/>
            <a:ext cx="1350360" cy="12535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관리자 없음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(Multicast IP)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2" name="CustomShape 14"/>
          <p:cNvSpPr/>
          <p:nvPr/>
        </p:nvSpPr>
        <p:spPr>
          <a:xfrm rot="18900000">
            <a:off x="7557840" y="42278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15"/>
          <p:cNvSpPr/>
          <p:nvPr/>
        </p:nvSpPr>
        <p:spPr>
          <a:xfrm>
            <a:off x="8045280" y="5133600"/>
            <a:ext cx="230364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16"/>
          <p:cNvSpPr/>
          <p:nvPr/>
        </p:nvSpPr>
        <p:spPr>
          <a:xfrm rot="2700000">
            <a:off x="9898920" y="41144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17"/>
          <p:cNvSpPr/>
          <p:nvPr/>
        </p:nvSpPr>
        <p:spPr>
          <a:xfrm rot="1468800">
            <a:off x="10129680" y="374832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8"/>
          <p:cNvSpPr/>
          <p:nvPr/>
        </p:nvSpPr>
        <p:spPr>
          <a:xfrm rot="684000">
            <a:off x="10249560" y="33746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9"/>
          <p:cNvSpPr/>
          <p:nvPr/>
        </p:nvSpPr>
        <p:spPr>
          <a:xfrm>
            <a:off x="10278720" y="302040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20"/>
          <p:cNvSpPr/>
          <p:nvPr/>
        </p:nvSpPr>
        <p:spPr>
          <a:xfrm rot="20500800">
            <a:off x="10206720" y="262332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21"/>
          <p:cNvSpPr/>
          <p:nvPr/>
        </p:nvSpPr>
        <p:spPr>
          <a:xfrm rot="13500000">
            <a:off x="3495600" y="424584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22"/>
          <p:cNvSpPr/>
          <p:nvPr/>
        </p:nvSpPr>
        <p:spPr>
          <a:xfrm>
            <a:off x="2191680" y="4383000"/>
            <a:ext cx="1541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 / Port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등록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1" name="CustomShape 23"/>
          <p:cNvSpPr/>
          <p:nvPr/>
        </p:nvSpPr>
        <p:spPr>
          <a:xfrm>
            <a:off x="4134240" y="3804480"/>
            <a:ext cx="1948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Node A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정보 전달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CustomShape 24"/>
          <p:cNvSpPr/>
          <p:nvPr/>
        </p:nvSpPr>
        <p:spPr>
          <a:xfrm>
            <a:off x="2398680" y="5445000"/>
            <a:ext cx="130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CustomShape 25"/>
          <p:cNvSpPr/>
          <p:nvPr/>
        </p:nvSpPr>
        <p:spPr>
          <a:xfrm rot="13500000">
            <a:off x="9658080" y="4228920"/>
            <a:ext cx="10101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26"/>
          <p:cNvSpPr/>
          <p:nvPr/>
        </p:nvSpPr>
        <p:spPr>
          <a:xfrm flipH="1" rot="18900000">
            <a:off x="7336080" y="4087440"/>
            <a:ext cx="1010160" cy="25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7"/>
          <p:cNvSpPr/>
          <p:nvPr/>
        </p:nvSpPr>
        <p:spPr>
          <a:xfrm flipH="1" rot="20131200">
            <a:off x="7128720" y="3717000"/>
            <a:ext cx="97920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28"/>
          <p:cNvSpPr/>
          <p:nvPr/>
        </p:nvSpPr>
        <p:spPr>
          <a:xfrm flipH="1" rot="20916000">
            <a:off x="7011720" y="3342960"/>
            <a:ext cx="97920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9"/>
          <p:cNvSpPr/>
          <p:nvPr/>
        </p:nvSpPr>
        <p:spPr>
          <a:xfrm flipH="1">
            <a:off x="6983280" y="2989440"/>
            <a:ext cx="97920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30"/>
          <p:cNvSpPr/>
          <p:nvPr/>
        </p:nvSpPr>
        <p:spPr>
          <a:xfrm flipH="1" rot="1099200">
            <a:off x="7052400" y="2591640"/>
            <a:ext cx="97920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31"/>
          <p:cNvSpPr/>
          <p:nvPr/>
        </p:nvSpPr>
        <p:spPr>
          <a:xfrm>
            <a:off x="8457480" y="5445000"/>
            <a:ext cx="130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32"/>
          <p:cNvSpPr/>
          <p:nvPr/>
        </p:nvSpPr>
        <p:spPr>
          <a:xfrm>
            <a:off x="7988400" y="4173840"/>
            <a:ext cx="2224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Topic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Domain ID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뿌리기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CustomShape 33"/>
          <p:cNvSpPr/>
          <p:nvPr/>
        </p:nvSpPr>
        <p:spPr>
          <a:xfrm>
            <a:off x="3761280" y="2732760"/>
            <a:ext cx="2292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변경이 있을 때만 갱신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CustomShape 34"/>
          <p:cNvSpPr/>
          <p:nvPr/>
        </p:nvSpPr>
        <p:spPr>
          <a:xfrm>
            <a:off x="10080000" y="2725920"/>
            <a:ext cx="1918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주기적으로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Participant check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CustomShape 35"/>
          <p:cNvSpPr/>
          <p:nvPr/>
        </p:nvSpPr>
        <p:spPr>
          <a:xfrm>
            <a:off x="316440" y="5999400"/>
            <a:ext cx="4642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중앙집권형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모든 정보를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가 갖고 있음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가 죽을 시 모든 통신이 단절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36"/>
          <p:cNvSpPr/>
          <p:nvPr/>
        </p:nvSpPr>
        <p:spPr>
          <a:xfrm>
            <a:off x="6584040" y="6035400"/>
            <a:ext cx="4849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지방분산형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모든 상대 정보를 각자가 가짐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가 없고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각자 알아서 돌아감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56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(2)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7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3"/>
          <p:cNvSpPr/>
          <p:nvPr/>
        </p:nvSpPr>
        <p:spPr>
          <a:xfrm>
            <a:off x="6278400" y="1302120"/>
            <a:ext cx="57225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RTPS (RealTime-PubSub)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59" name="Picture 4" descr=""/>
          <p:cNvPicPr/>
          <p:nvPr/>
        </p:nvPicPr>
        <p:blipFill>
          <a:blip r:embed="rId2"/>
          <a:stretch/>
        </p:blipFill>
        <p:spPr>
          <a:xfrm>
            <a:off x="6949440" y="2444760"/>
            <a:ext cx="4599720" cy="3332880"/>
          </a:xfrm>
          <a:prstGeom prst="rect">
            <a:avLst/>
          </a:prstGeom>
          <a:ln>
            <a:noFill/>
          </a:ln>
        </p:spPr>
      </p:pic>
      <p:pic>
        <p:nvPicPr>
          <p:cNvPr id="560" name="Picture 10" descr=""/>
          <p:cNvPicPr/>
          <p:nvPr/>
        </p:nvPicPr>
        <p:blipFill>
          <a:blip r:embed="rId3"/>
          <a:srcRect l="0" t="0" r="0" b="46238"/>
          <a:stretch/>
        </p:blipFill>
        <p:spPr>
          <a:xfrm>
            <a:off x="824400" y="2572200"/>
            <a:ext cx="4828320" cy="1724760"/>
          </a:xfrm>
          <a:prstGeom prst="rect">
            <a:avLst/>
          </a:prstGeom>
          <a:ln>
            <a:noFill/>
          </a:ln>
        </p:spPr>
      </p:pic>
      <p:sp>
        <p:nvSpPr>
          <p:cNvPr id="561" name="CustomShape 4"/>
          <p:cNvSpPr/>
          <p:nvPr/>
        </p:nvSpPr>
        <p:spPr>
          <a:xfrm>
            <a:off x="343080" y="1302120"/>
            <a:ext cx="55839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XMLRPC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TCP/IP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2" name="CustomShape 5"/>
          <p:cNvSpPr/>
          <p:nvPr/>
        </p:nvSpPr>
        <p:spPr>
          <a:xfrm>
            <a:off x="6675120" y="6035040"/>
            <a:ext cx="52117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QoS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를 통해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TCP&lt;-&gt; UDP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특성 조정이 가능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CustomShape 6"/>
          <p:cNvSpPr/>
          <p:nvPr/>
        </p:nvSpPr>
        <p:spPr>
          <a:xfrm>
            <a:off x="457200" y="5999400"/>
            <a:ext cx="5760360" cy="13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매 데이터 전송마다 통신 속도가 느림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65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(3)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6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3"/>
          <p:cNvSpPr/>
          <p:nvPr/>
        </p:nvSpPr>
        <p:spPr>
          <a:xfrm>
            <a:off x="450720" y="1302120"/>
            <a:ext cx="520200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외부 개발자 입장에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 레이어가 닫혀있는 모양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8" name="CustomShape 4"/>
          <p:cNvSpPr/>
          <p:nvPr/>
        </p:nvSpPr>
        <p:spPr>
          <a:xfrm>
            <a:off x="6278400" y="1302120"/>
            <a:ext cx="57225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통신을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Vendor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에 맡김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9" name="CustomShape 5"/>
          <p:cNvSpPr/>
          <p:nvPr/>
        </p:nvSpPr>
        <p:spPr>
          <a:xfrm>
            <a:off x="301680" y="6104520"/>
            <a:ext cx="5703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Security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요소가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을 커버하는 구조가 제일 간단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6"/>
          <p:cNvSpPr/>
          <p:nvPr/>
        </p:nvSpPr>
        <p:spPr>
          <a:xfrm>
            <a:off x="6195600" y="6103800"/>
            <a:ext cx="6002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DDS Vendor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가 자체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Security solution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을 넣을 수 있게끔 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1" name="Picture 2" descr=""/>
          <p:cNvPicPr/>
          <p:nvPr/>
        </p:nvPicPr>
        <p:blipFill>
          <a:blip r:embed="rId2"/>
          <a:srcRect l="0" t="0" r="0" b="7379"/>
          <a:stretch/>
        </p:blipFill>
        <p:spPr>
          <a:xfrm>
            <a:off x="2101680" y="2261160"/>
            <a:ext cx="6874920" cy="38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ROS2 -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프로세스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4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80360" y="3016080"/>
            <a:ext cx="2808720" cy="11595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1436760" y="1302120"/>
            <a:ext cx="3229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Node = Process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7" name="CustomShape 5"/>
          <p:cNvSpPr/>
          <p:nvPr/>
        </p:nvSpPr>
        <p:spPr>
          <a:xfrm>
            <a:off x="6278400" y="1302120"/>
            <a:ext cx="572256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Node = Thread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8" name="CustomShape 6"/>
          <p:cNvSpPr/>
          <p:nvPr/>
        </p:nvSpPr>
        <p:spPr>
          <a:xfrm>
            <a:off x="180360" y="4290840"/>
            <a:ext cx="2808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9" name="CustomShape 7"/>
          <p:cNvSpPr/>
          <p:nvPr/>
        </p:nvSpPr>
        <p:spPr>
          <a:xfrm>
            <a:off x="3162600" y="3016080"/>
            <a:ext cx="2808720" cy="11595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0" name="CustomShape 8"/>
          <p:cNvSpPr/>
          <p:nvPr/>
        </p:nvSpPr>
        <p:spPr>
          <a:xfrm>
            <a:off x="3162600" y="4290840"/>
            <a:ext cx="2808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1" name="CustomShape 9"/>
          <p:cNvSpPr/>
          <p:nvPr/>
        </p:nvSpPr>
        <p:spPr>
          <a:xfrm>
            <a:off x="6289560" y="3653280"/>
            <a:ext cx="270000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Process *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2" name="CustomShape 10"/>
          <p:cNvSpPr/>
          <p:nvPr/>
        </p:nvSpPr>
        <p:spPr>
          <a:xfrm>
            <a:off x="6307920" y="4290840"/>
            <a:ext cx="270000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3" name="CustomShape 11"/>
          <p:cNvSpPr/>
          <p:nvPr/>
        </p:nvSpPr>
        <p:spPr>
          <a:xfrm>
            <a:off x="6289560" y="3016080"/>
            <a:ext cx="131040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4" name="CustomShape 12"/>
          <p:cNvSpPr/>
          <p:nvPr/>
        </p:nvSpPr>
        <p:spPr>
          <a:xfrm>
            <a:off x="7755840" y="3016080"/>
            <a:ext cx="1233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5" name="CustomShape 13"/>
          <p:cNvSpPr/>
          <p:nvPr/>
        </p:nvSpPr>
        <p:spPr>
          <a:xfrm>
            <a:off x="9172080" y="3016080"/>
            <a:ext cx="2808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6" name="CustomShape 14"/>
          <p:cNvSpPr/>
          <p:nvPr/>
        </p:nvSpPr>
        <p:spPr>
          <a:xfrm>
            <a:off x="9172080" y="4290840"/>
            <a:ext cx="2808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7" name="CustomShape 15"/>
          <p:cNvSpPr/>
          <p:nvPr/>
        </p:nvSpPr>
        <p:spPr>
          <a:xfrm>
            <a:off x="9172080" y="3653280"/>
            <a:ext cx="2808720" cy="5223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8" name="CustomShape 16"/>
          <p:cNvSpPr/>
          <p:nvPr/>
        </p:nvSpPr>
        <p:spPr>
          <a:xfrm>
            <a:off x="6278400" y="6002280"/>
            <a:ext cx="30196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Interprocess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에서만 가능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CustomShape 17"/>
          <p:cNvSpPr/>
          <p:nvPr/>
        </p:nvSpPr>
        <p:spPr>
          <a:xfrm>
            <a:off x="2056680" y="5352840"/>
            <a:ext cx="2193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낭비가 생김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CustomShape 18"/>
          <p:cNvSpPr/>
          <p:nvPr/>
        </p:nvSpPr>
        <p:spPr>
          <a:xfrm>
            <a:off x="7848720" y="5352840"/>
            <a:ext cx="2696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를 공유할 수 있음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Build &amp; Install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00800" y="1431720"/>
            <a:ext cx="609552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2.8.3)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project(foo_pkg)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find_package(catkin REQUIRED COMPONENTS std_msgs rclcpp message_generation)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add_message_files(DIRECTORY msg FILES baz.msg)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generate_messages(DEPENDENCIES std_msgs)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catkin_package(CATKIN_DEPENDS std_msgs rclcpp message_runtime)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target_link_libraries(bar ${catin_LIBRARIES})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add_dependencies(bar foo_pkg_gencpp)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6421680" y="1427040"/>
            <a:ext cx="5664960" cy="48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3.5)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project(foo_pkg)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if(NOT CMAKE_CXX_STANDARD)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set(CMAKE_CXX_STANDARD 14)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if(CMAKE_COMPILER_IS_GNUCXX OR CMAKE_CXX_COMPILER_ID MATCHES "Clang")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add_compile_options(-Wall -Wextra -Wpedantic)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find_package(ament_cmake REQUIRED) 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find_package(rclcpp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find_package(rmw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find_package(std_msgs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find_package(rosidl_default_generators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rosidl_generate_interfaces(foo_pkg "msg/baz.msg" DEPENDENCIES std_msgs)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ament_target_dependencies(bar “std_msgs" "rclcpp" “rcutils")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ament_package()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592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7718400" y="1750680"/>
            <a:ext cx="611640" cy="45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3"/>
          <p:cNvSpPr/>
          <p:nvPr/>
        </p:nvSpPr>
        <p:spPr>
          <a:xfrm>
            <a:off x="2606760" y="3841560"/>
            <a:ext cx="8228880" cy="24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r2 &amp;&amp; ros2 run image_tools cam2image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r2 &amp;&amp; ros2 run rviz2 rviz2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이후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add by topic – image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r2 &amp;&amp; ros2 topic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[4] $ r2 &amp;&amp; ros2 node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440" cy="1918080"/>
          </a:xfrm>
          <a:prstGeom prst="rect">
            <a:avLst/>
          </a:prstGeom>
          <a:ln>
            <a:noFill/>
          </a:ln>
        </p:spPr>
      </p:pic>
      <p:pic>
        <p:nvPicPr>
          <p:cNvPr id="596" name="Picture 6" descr=""/>
          <p:cNvPicPr/>
          <p:nvPr/>
        </p:nvPicPr>
        <p:blipFill>
          <a:blip r:embed="rId3"/>
          <a:stretch/>
        </p:blipFill>
        <p:spPr>
          <a:xfrm>
            <a:off x="6688440" y="1456920"/>
            <a:ext cx="1800000" cy="19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Package information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00800" y="1431720"/>
            <a:ext cx="6095520" cy="50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&lt;?xml version="1.0"?&gt;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&lt;package&gt;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&lt;name&gt;foo_pkg&lt;/name&gt;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&lt;version&gt;0.0.1&lt;/version&gt;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&lt;description&gt;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This is AuTURBO foo_pkg for ROS1.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&lt;/description&gt;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&lt;maintainer email=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contact2auturbo@gmail.com&gt;AuTURBO&lt;/maintainer&gt;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&lt;license&gt;Apache License 2.0&lt;/license&gt;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&lt;buildtool_depend&gt;catkin&lt;/buildtool_depend&gt;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&lt;build_depend&gt;rclcpp&lt;/build_depend&gt;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&lt;build_depend&gt;genmsg&lt;/build_depend&gt;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&lt;build_depend&gt;genidlcpp&lt;/build_depend&gt;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&lt;build_depend&gt;message_generation&lt;/build_depend&gt;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&lt;build_depend&gt;std_msgs&lt;/build_depend&gt;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&lt;run_depend&gt;rclcpp&lt;/run_depend&gt;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&lt;run_depend&gt;genmsg&lt;/run_depend&gt;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&lt;run_depend&gt;genidlcpp&lt;/run_depend&gt;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&lt;run_depend&gt;message_runtime&lt;/run_depend&gt;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&lt;run_depend&gt;std_msgs&lt;/run_depend&gt;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&lt;/package&gt;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6421680" y="1427040"/>
            <a:ext cx="5664960" cy="531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&lt;?xml version="1.0"?&gt;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&lt;package format="2"&gt;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&lt;name&gt;foo_pkg&lt;/name&gt;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&lt;version&gt;0.0.1&lt;/version&gt;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&lt;description&gt;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This is AuTURBO foo_pkg for ROS2.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&lt;/description&gt;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&lt;maintainer email=”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contact2auturbo@gmail.com”&gt;AuTURBO&lt;/maintainer&gt;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&lt;license&gt;Apache License 2.0&lt;/license&gt;</a:t>
            </a: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05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&lt;buildtool_depend&gt;ament_cmake&lt;/buildtool_depend&gt;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&lt;build_depend&gt;rclcpp&lt;/build_depend&gt;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&lt;build_depend&gt;rmw&lt;/build_depend&gt;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&lt;build_depend&gt;rosidl_default_generators&lt;/build_depend&gt;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&lt;build_depend&gt;std_msgs&lt;/build_depend&gt;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&lt;exec_depend&gt;rclcpp&lt;/exec_depend&gt;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&lt;exec_depend&gt;rmw&lt;/exec_depend&gt;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&lt;exec_depend&gt;std_msgs&lt;/exec_depend&gt;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&lt;exec_depend&gt;rosidl_default_runtime&lt;/exec_depend&gt;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&lt;export&gt;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&lt;build_type&gt;ament_cmake&lt;/build_type&gt;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&lt;/export&gt;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&lt;/package&gt;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Node – Sender side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00800" y="1431720"/>
            <a:ext cx="6095520" cy="456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2.8.3)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project(foo_pkg)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find_package(catkin REQUIRED COMPONENTS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include_directories(include ${catkin_INCLUDE_DIRS})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link_directories(${catkin_LIBRARY_DIRS})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add_message_files(DIRECTORY msg FILES baz.msg)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generate_messages(DEPENDENCIES std_msgs)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catkin_package(CATKIN_DEPENDS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add_dependencies(bar foo_pkg_gencpp)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install(DIRECTORY images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DESTINATION ${CATKIN_PACKAGE_SHARE_DESTINATION}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FILES_MATCHING PATTERN "*.png" PATTERN "*.svg")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5"/>
          <p:cNvSpPr/>
          <p:nvPr/>
        </p:nvSpPr>
        <p:spPr>
          <a:xfrm>
            <a:off x="6421680" y="1427040"/>
            <a:ext cx="5664960" cy="138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#include "rclcpp/rclcpp.hpp"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#include "std_msgs/msg/string.hpp"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using namespace std::chrono_literals;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class Talker : public rclcpp::Node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public: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explicit Talker(const std::string &amp; topic_name)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Node("talker")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msg_ = std::make_shared&lt;std_msgs::msg::String&gt;();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Create a function for when messages are to be sent.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auto publish_message =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[this]() -&gt; void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msg_-&gt;data = "Hello World: " + std::to_string(count_++);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RCLCPP_INFO(this-&gt;get_logger(), "Publishing: '%s'", msg_-&gt;data.c_str());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Put the message into a queue to be processed by the middleware.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This call is non-blocking.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pub_-&gt;publish(msg_);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Create a publisher with a custom Quality of Service profile.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rmw_qos_profile_t custom_qos_profile = rmw_qos_profile_default;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custom_qos_profile.depth = 7;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pub_ = this-&gt;create_publisher&lt;std_msgs::msg::String&gt;(topic_name, custom_qos_profile);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Use a timer to schedule periodic message publishing.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timer_ = this-&gt;create_wall_timer(1s, publish_message);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private: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size_t count_ = 1;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std::shared_ptr&lt;std_msgs::msg::String&gt; msg_;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rclcpp::Publisher&lt;std_msgs::msg::String&gt;::SharedPtr pub_;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rclcpp::TimerBase::SharedPtr timer_;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int main(int argc, char * argv[])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Force flush of the stdout buffer.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This ensures a correct sync of all prints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even when executed simultaneously within the launch file.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setvbuf(stdout, NULL, _IONBF, BUFSIZ);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 (rcutils_cli_option_exist(argv, argv + argc, "-h")) 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print_usage();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return 0;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Initialize any global resources needed by the middleware and the client library.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You must call this before using any other part of the ROS system.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This should be called once per process.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rclcpp::init(argc, argv);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Parse the command line options.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auto topic = std::string("chatter");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char * cli_option = rcutils_cli_get_option(argv, argv + argc, "-t");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 (nullptr != cli_option) {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topic = std::string(cli_option);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Create a node.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auto node = std::make_shared&lt;Talker&gt;(topic);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spin will block until work comes in, execute work as it becomes available, and keep blocking.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// It will only be interrupted by Ctrl-C.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rclcpp::spin(node);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rclcpp::shutdown();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return 0;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Node – Receiver side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00800" y="1431720"/>
            <a:ext cx="6095520" cy="456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2.8.3)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project(foo_pkg)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find_package(catkin REQUIRED COMPONENTS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include_directories(include ${catkin_INCLUDE_DIRS})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link_directories(${catkin_LIBRARY_DIRS})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add_message_files(DIRECTORY msg FILES baz.msg)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generate_messages(DEPENDENCIES std_msgs)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catkin_package(CATKIN_DEPENDS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add_dependencies(bar foo_pkg_gencpp)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install(DIRECTORY images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DESTINATION ${CATKIN_PACKAGE_SHARE_DESTINATION}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FILES_MATCHING PATTERN "*.png" PATTERN "*.svg")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6421680" y="1427040"/>
            <a:ext cx="5664960" cy="52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3.5)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project(demo_nodes_cpp)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if(NOT CMAKE_CXX_STANDARD)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set(CMAKE_CXX_STANDARD 14)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if(CMAKE_COMPILER_IS_GNUCXX OR CMAKE_CXX_COMPILER_ID MATCHES "Clang")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add_compile_options(-Wall -Wextra -Wpedantic)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find_package(ament_cmake REQUIRED) 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find_package(rclcpp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find_package(rcutils)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find_package(rmw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find_package(std_msgs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ament_target_dependencies(bar “std_msgs" "rclcpp" “rcutils")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install(TARGETS ${target} DESTINATION lib/${PROJECT_NAME})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ament_package()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Message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94640" y="108288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00800" y="1431720"/>
            <a:ext cx="6095520" cy="456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2.8.3)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project(foo_pkg)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find_package(catkin REQUIRED COMPONENTS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include_directories(include ${catkin_INCLUDE_DIRS})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Arial"/>
                <a:ea typeface="DejaVu Sans"/>
              </a:rPr>
              <a:t>link_directories(${catkin_LIBRARY_DIRS})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add_message_files(DIRECTORY msg FILES baz.msg)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generate_messages(DEPENDENCIES std_msgs)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catkin_package(CATKIN_DEPENDS std_msgs rclcpp)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add_dependencies(bar foo_pkg_gencpp)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install(DIRECTORY images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DESTINATION ${CATKIN_PACKAGE_SHARE_DESTINATION}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FILES_MATCHING PATTERN "*.png" PATTERN "*.svg")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Line 4"/>
          <p:cNvSpPr/>
          <p:nvPr/>
        </p:nvSpPr>
        <p:spPr>
          <a:xfrm>
            <a:off x="6297120" y="1491480"/>
            <a:ext cx="360" cy="51840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>
            <a:off x="6421680" y="1427040"/>
            <a:ext cx="5664960" cy="52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cmake_minimum_required(VERSION 3.5)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project(demo_nodes_cpp)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if(NOT CMAKE_CXX_STANDARD)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set(CMAKE_CXX_STANDARD 14)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if(CMAKE_COMPILER_IS_GNUCXX OR CMAKE_CXX_COMPILER_ID MATCHES "Clang")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add_compile_options(-Wall -Wextra -Wpedantic)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endif()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find_package(ament_cmake REQUIRED) 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find_package(rclcpp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find_package(rcutils)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find_package(rmw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find_package(std_msgs REQUIRED)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add_executable(bar src/bar.cpp)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ament_target_dependencies(bar “std_msgs" "rclcpp" “rcutils")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install(TARGETS ${target} DESTINATION lib/${PROJECT_NAME})</a:t>
            </a: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ament_package()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6397560" y="1078200"/>
            <a:ext cx="5633280" cy="4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44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1737360" y="382680"/>
            <a:ext cx="2910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란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94640" y="1541160"/>
            <a:ext cx="11665440" cy="48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(Robot Operating System) 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네트워크 기반 분산 처리 시스템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+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로봇 개발용 인터페이스 및 도구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30" name="그림 17" descr=""/>
          <p:cNvPicPr/>
          <p:nvPr/>
        </p:nvPicPr>
        <p:blipFill>
          <a:blip r:embed="rId2"/>
          <a:stretch/>
        </p:blipFill>
        <p:spPr>
          <a:xfrm>
            <a:off x="559800" y="2551680"/>
            <a:ext cx="3907080" cy="403596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6296760" y="2493720"/>
            <a:ext cx="360" cy="388728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Picture 12" descr=""/>
          <p:cNvPicPr/>
          <p:nvPr/>
        </p:nvPicPr>
        <p:blipFill>
          <a:blip r:embed="rId3"/>
          <a:srcRect l="25522" t="16382" r="20358" b="14045"/>
          <a:stretch/>
        </p:blipFill>
        <p:spPr>
          <a:xfrm>
            <a:off x="6514200" y="2486880"/>
            <a:ext cx="2725920" cy="1883520"/>
          </a:xfrm>
          <a:prstGeom prst="rect">
            <a:avLst/>
          </a:prstGeom>
          <a:ln>
            <a:noFill/>
          </a:ln>
        </p:spPr>
      </p:pic>
      <p:pic>
        <p:nvPicPr>
          <p:cNvPr id="133" name="Picture 14" descr=""/>
          <p:cNvPicPr/>
          <p:nvPr/>
        </p:nvPicPr>
        <p:blipFill>
          <a:blip r:embed="rId4"/>
          <a:srcRect l="36412" t="0" r="6080" b="11879"/>
          <a:stretch/>
        </p:blipFill>
        <p:spPr>
          <a:xfrm>
            <a:off x="9458280" y="2486880"/>
            <a:ext cx="2270880" cy="1883520"/>
          </a:xfrm>
          <a:prstGeom prst="rect">
            <a:avLst/>
          </a:prstGeom>
          <a:ln>
            <a:noFill/>
          </a:ln>
        </p:spPr>
      </p:pic>
      <p:pic>
        <p:nvPicPr>
          <p:cNvPr id="134" name="Picture 16" descr=""/>
          <p:cNvPicPr/>
          <p:nvPr/>
        </p:nvPicPr>
        <p:blipFill>
          <a:blip r:embed="rId5"/>
          <a:stretch/>
        </p:blipFill>
        <p:spPr>
          <a:xfrm>
            <a:off x="6514200" y="4534560"/>
            <a:ext cx="2725920" cy="1838160"/>
          </a:xfrm>
          <a:prstGeom prst="rect">
            <a:avLst/>
          </a:prstGeom>
          <a:ln>
            <a:noFill/>
          </a:ln>
        </p:spPr>
      </p:pic>
      <p:pic>
        <p:nvPicPr>
          <p:cNvPr id="135" name="Picture 20" descr=""/>
          <p:cNvPicPr/>
          <p:nvPr/>
        </p:nvPicPr>
        <p:blipFill>
          <a:blip r:embed="rId6"/>
          <a:stretch/>
        </p:blipFill>
        <p:spPr>
          <a:xfrm>
            <a:off x="9381960" y="4664520"/>
            <a:ext cx="2387880" cy="1497960"/>
          </a:xfrm>
          <a:prstGeom prst="rect">
            <a:avLst/>
          </a:prstGeom>
          <a:ln>
            <a:noFill/>
          </a:ln>
        </p:spPr>
      </p:pic>
      <p:pic>
        <p:nvPicPr>
          <p:cNvPr id="136" name="Picture 24" descr=""/>
          <p:cNvPicPr/>
          <p:nvPr/>
        </p:nvPicPr>
        <p:blipFill>
          <a:blip r:embed="rId7"/>
          <a:stretch/>
        </p:blipFill>
        <p:spPr>
          <a:xfrm>
            <a:off x="3465720" y="3120840"/>
            <a:ext cx="2617920" cy="176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8840" cy="115884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1737360" y="382680"/>
            <a:ext cx="10209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왜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다들 쓰는가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94640" y="1541160"/>
            <a:ext cx="11665440" cy="48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학생이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를 쓰는 이유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사용 가능한 알고리즘 및 툴 패키지 풀이 넓음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빠른 연구 기반 제작이 가능함</a:t>
            </a:r>
            <a:endParaRPr b="0" lang="en-US" sz="2000" spc="-1" strike="noStrike">
              <a:latin typeface="Arial"/>
            </a:endParaRPr>
          </a:p>
          <a:p>
            <a:pPr lvl="3" marL="17157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자기 연구 영역에만 집중할 수 있음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41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회사가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를 쓰는 이유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운영자가 비영리기구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협력이 용이</a:t>
            </a: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핵심부까지 모두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Open Source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소스 코드 접근이 용이</a:t>
            </a:r>
            <a:endParaRPr b="0" lang="en-US" sz="2000" spc="-1" strike="noStrike">
              <a:latin typeface="Arial"/>
            </a:endParaRPr>
          </a:p>
          <a:p>
            <a:pPr lvl="1" marL="8013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세계적으로 사용자 최다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3rd Party User/Reseller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시장 확보가 용이</a:t>
            </a:r>
            <a:endParaRPr b="0" lang="en-US" sz="2000" spc="-1" strike="noStrike">
              <a:latin typeface="Arial"/>
            </a:endParaRPr>
          </a:p>
          <a:p>
            <a:pPr lvl="2" marL="125856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채용 및 인력 투입이 용이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40" name="Group 3"/>
          <p:cNvGrpSpPr/>
          <p:nvPr/>
        </p:nvGrpSpPr>
        <p:grpSpPr>
          <a:xfrm>
            <a:off x="7272000" y="1285200"/>
            <a:ext cx="4424400" cy="3686040"/>
            <a:chOff x="7272000" y="1285200"/>
            <a:chExt cx="4424400" cy="3686040"/>
          </a:xfrm>
        </p:grpSpPr>
        <p:pic>
          <p:nvPicPr>
            <p:cNvPr id="141" name="Picture 2" descr=""/>
            <p:cNvPicPr/>
            <p:nvPr/>
          </p:nvPicPr>
          <p:blipFill>
            <a:blip r:embed="rId2"/>
            <a:stretch/>
          </p:blipFill>
          <p:spPr>
            <a:xfrm>
              <a:off x="7391520" y="1485360"/>
              <a:ext cx="1642680" cy="1642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Picture 4" descr=""/>
            <p:cNvPicPr/>
            <p:nvPr/>
          </p:nvPicPr>
          <p:blipFill>
            <a:blip r:embed="rId3"/>
            <a:stretch/>
          </p:blipFill>
          <p:spPr>
            <a:xfrm>
              <a:off x="7272000" y="3250440"/>
              <a:ext cx="1642680" cy="1642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Picture 6" descr=""/>
            <p:cNvPicPr/>
            <p:nvPr/>
          </p:nvPicPr>
          <p:blipFill>
            <a:blip r:embed="rId4"/>
            <a:stretch/>
          </p:blipFill>
          <p:spPr>
            <a:xfrm>
              <a:off x="9360000" y="1285200"/>
              <a:ext cx="1747800" cy="1842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Picture 8" descr=""/>
            <p:cNvPicPr/>
            <p:nvPr/>
          </p:nvPicPr>
          <p:blipFill>
            <a:blip r:embed="rId5"/>
            <a:stretch/>
          </p:blipFill>
          <p:spPr>
            <a:xfrm>
              <a:off x="8948160" y="3429360"/>
              <a:ext cx="2748240" cy="1541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5" name="Picture 10" descr=""/>
          <p:cNvPicPr/>
          <p:nvPr/>
        </p:nvPicPr>
        <p:blipFill>
          <a:blip r:embed="rId6"/>
          <a:stretch/>
        </p:blipFill>
        <p:spPr>
          <a:xfrm>
            <a:off x="8093880" y="5227920"/>
            <a:ext cx="2766960" cy="96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2354</TotalTime>
  <Application>LibreOffice/6.0.7.3$Linux_X86_64 LibreOffice_project/00m0$Build-3</Application>
  <Words>2820</Words>
  <Paragraphs>533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2018-10-17T01:45:29Z</dcterms:created>
  <dc:creator>정려운/선임연구원/컨버전스센터 로봇선행(연)Interaction팀(ryuwoon.jung@lge.com)</dc:creator>
  <dc:description/>
  <dc:language>en-US</dc:language>
  <cp:lastModifiedBy/>
  <dcterms:modified xsi:type="dcterms:W3CDTF">2019-03-04T13:57:40Z</dcterms:modified>
  <cp:revision>428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